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17"/>
  </p:notesMasterIdLst>
  <p:sldIdLst>
    <p:sldId id="256" r:id="rId2"/>
    <p:sldId id="257" r:id="rId3"/>
    <p:sldId id="258" r:id="rId4"/>
    <p:sldId id="300" r:id="rId5"/>
    <p:sldId id="261" r:id="rId6"/>
    <p:sldId id="262" r:id="rId7"/>
    <p:sldId id="263" r:id="rId8"/>
    <p:sldId id="264" r:id="rId9"/>
    <p:sldId id="265" r:id="rId10"/>
    <p:sldId id="266" r:id="rId11"/>
    <p:sldId id="267" r:id="rId12"/>
    <p:sldId id="298" r:id="rId13"/>
    <p:sldId id="297" r:id="rId14"/>
    <p:sldId id="299" r:id="rId15"/>
    <p:sldId id="29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FF66FF"/>
    <a:srgbClr val="FF99CC"/>
    <a:srgbClr val="FF00FF"/>
    <a:srgbClr val="FF99FF"/>
    <a:srgbClr val="95A0D1"/>
    <a:srgbClr val="000000"/>
    <a:srgbClr val="F5CBED"/>
    <a:srgbClr val="FFFFFF"/>
    <a:srgbClr val="022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96769B-9177-49EA-BC46-266D837C25BA}">
  <a:tblStyle styleId="{2A96769B-9177-49EA-BC46-266D837C2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464"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748871b5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748871b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b0f9523d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b0f9523d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b0f9523dd_0_25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b0f9523dd_0_2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411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30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65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748871b59b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748871b59b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463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62257e8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162257e8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013acee2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013acee2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e013acee2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e013acee29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10" name="Google Shape;10;p2"/>
          <p:cNvSpPr txBox="1">
            <a:spLocks noGrp="1"/>
          </p:cNvSpPr>
          <p:nvPr>
            <p:ph type="ctrTitle"/>
          </p:nvPr>
        </p:nvSpPr>
        <p:spPr>
          <a:xfrm>
            <a:off x="713225" y="629525"/>
            <a:ext cx="5143500" cy="22263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3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13225" y="3212600"/>
            <a:ext cx="5143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898167" y="2049015"/>
            <a:ext cx="2713200" cy="2713200"/>
          </a:xfrm>
          <a:prstGeom prst="ellipse">
            <a:avLst/>
          </a:prstGeom>
          <a:noFill/>
          <a:ln>
            <a:noFill/>
          </a:ln>
        </p:spPr>
      </p:sp>
      <p:pic>
        <p:nvPicPr>
          <p:cNvPr id="13" name="Google Shape;13;p2"/>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pic>
        <p:nvPicPr>
          <p:cNvPr id="14" name="Google Shape;14;p2"/>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pic>
        <p:nvPicPr>
          <p:cNvPr id="15" name="Google Shape;15;p2"/>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3"/>
          <p:cNvSpPr txBox="1">
            <a:spLocks noGrp="1"/>
          </p:cNvSpPr>
          <p:nvPr>
            <p:ph type="title" idx="2"/>
          </p:nvPr>
        </p:nvSpPr>
        <p:spPr>
          <a:xfrm>
            <a:off x="1758033" y="13922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 name="Google Shape;80;p13"/>
          <p:cNvSpPr txBox="1">
            <a:spLocks noGrp="1"/>
          </p:cNvSpPr>
          <p:nvPr>
            <p:ph type="title" idx="3"/>
          </p:nvPr>
        </p:nvSpPr>
        <p:spPr>
          <a:xfrm>
            <a:off x="5501758" y="13922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1" name="Google Shape;81;p13"/>
          <p:cNvSpPr txBox="1">
            <a:spLocks noGrp="1"/>
          </p:cNvSpPr>
          <p:nvPr>
            <p:ph type="subTitle" idx="1"/>
          </p:nvPr>
        </p:nvSpPr>
        <p:spPr>
          <a:xfrm>
            <a:off x="1758035" y="21680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2" name="Google Shape;82;p13"/>
          <p:cNvSpPr txBox="1">
            <a:spLocks noGrp="1"/>
          </p:cNvSpPr>
          <p:nvPr>
            <p:ph type="subTitle" idx="4"/>
          </p:nvPr>
        </p:nvSpPr>
        <p:spPr>
          <a:xfrm>
            <a:off x="5501760" y="21680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title" idx="5"/>
          </p:nvPr>
        </p:nvSpPr>
        <p:spPr>
          <a:xfrm>
            <a:off x="1758033" y="29167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13"/>
          <p:cNvSpPr txBox="1">
            <a:spLocks noGrp="1"/>
          </p:cNvSpPr>
          <p:nvPr>
            <p:ph type="title" idx="6"/>
          </p:nvPr>
        </p:nvSpPr>
        <p:spPr>
          <a:xfrm>
            <a:off x="5501758" y="2916750"/>
            <a:ext cx="25839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5" name="Google Shape;85;p13"/>
          <p:cNvSpPr txBox="1">
            <a:spLocks noGrp="1"/>
          </p:cNvSpPr>
          <p:nvPr>
            <p:ph type="subTitle" idx="7"/>
          </p:nvPr>
        </p:nvSpPr>
        <p:spPr>
          <a:xfrm>
            <a:off x="1758064" y="36925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6" name="Google Shape;86;p13"/>
          <p:cNvSpPr txBox="1">
            <a:spLocks noGrp="1"/>
          </p:cNvSpPr>
          <p:nvPr>
            <p:ph type="subTitle" idx="8"/>
          </p:nvPr>
        </p:nvSpPr>
        <p:spPr>
          <a:xfrm>
            <a:off x="5501765" y="3692550"/>
            <a:ext cx="2583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 name="Google Shape;87;p13"/>
          <p:cNvSpPr txBox="1">
            <a:spLocks noGrp="1"/>
          </p:cNvSpPr>
          <p:nvPr>
            <p:ph type="title" idx="9" hasCustomPrompt="1"/>
          </p:nvPr>
        </p:nvSpPr>
        <p:spPr>
          <a:xfrm>
            <a:off x="1058335" y="16821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13" hasCustomPrompt="1"/>
          </p:nvPr>
        </p:nvSpPr>
        <p:spPr>
          <a:xfrm>
            <a:off x="1058335" y="32090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9" name="Google Shape;89;p13"/>
          <p:cNvSpPr txBox="1">
            <a:spLocks noGrp="1"/>
          </p:cNvSpPr>
          <p:nvPr>
            <p:ph type="title" idx="14" hasCustomPrompt="1"/>
          </p:nvPr>
        </p:nvSpPr>
        <p:spPr>
          <a:xfrm>
            <a:off x="4725985" y="16821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0" name="Google Shape;90;p13"/>
          <p:cNvSpPr txBox="1">
            <a:spLocks noGrp="1"/>
          </p:cNvSpPr>
          <p:nvPr>
            <p:ph type="title" idx="15" hasCustomPrompt="1"/>
          </p:nvPr>
        </p:nvSpPr>
        <p:spPr>
          <a:xfrm>
            <a:off x="4725985" y="3209095"/>
            <a:ext cx="775800" cy="775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3700">
                <a:latin typeface="Nunito Sans Light"/>
                <a:ea typeface="Nunito Sans Light"/>
                <a:cs typeface="Nunito Sans Light"/>
                <a:sym typeface="Nunito Sans Light"/>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pic>
        <p:nvPicPr>
          <p:cNvPr id="91" name="Google Shape;91;p13"/>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92" name="Google Shape;92;p13"/>
          <p:cNvPicPr preferRelativeResize="0"/>
          <p:nvPr/>
        </p:nvPicPr>
        <p:blipFill rotWithShape="1">
          <a:blip r:embed="rId3">
            <a:alphaModFix/>
          </a:blip>
          <a:srcRect l="42860" t="65304"/>
          <a:stretch/>
        </p:blipFill>
        <p:spPr>
          <a:xfrm>
            <a:off x="6212425" y="3382950"/>
            <a:ext cx="2938926" cy="1784600"/>
          </a:xfrm>
          <a:prstGeom prst="rect">
            <a:avLst/>
          </a:prstGeom>
          <a:noFill/>
          <a:ln>
            <a:noFill/>
          </a:ln>
        </p:spPr>
      </p:pic>
      <p:pic>
        <p:nvPicPr>
          <p:cNvPr id="93" name="Google Shape;93;p13"/>
          <p:cNvPicPr preferRelativeResize="0"/>
          <p:nvPr/>
        </p:nvPicPr>
        <p:blipFill rotWithShape="1">
          <a:blip r:embed="rId3">
            <a:alphaModFix/>
          </a:blip>
          <a:srcRect l="42860" t="65304"/>
          <a:stretch/>
        </p:blipFill>
        <p:spPr>
          <a:xfrm rot="10800000">
            <a:off x="-22675" y="0"/>
            <a:ext cx="2938926" cy="1784600"/>
          </a:xfrm>
          <a:prstGeom prst="rect">
            <a:avLst/>
          </a:prstGeom>
          <a:noFill/>
          <a:ln>
            <a:noFill/>
          </a:ln>
        </p:spPr>
      </p:pic>
      <p:pic>
        <p:nvPicPr>
          <p:cNvPr id="94" name="Google Shape;94;p13"/>
          <p:cNvPicPr preferRelativeResize="0"/>
          <p:nvPr/>
        </p:nvPicPr>
        <p:blipFill rotWithShape="1">
          <a:blip r:embed="rId3">
            <a:alphaModFix/>
          </a:blip>
          <a:srcRect l="42860" t="65304"/>
          <a:stretch/>
        </p:blipFill>
        <p:spPr>
          <a:xfrm rot="10800000">
            <a:off x="-30026" y="1"/>
            <a:ext cx="3666276" cy="2226274"/>
          </a:xfrm>
          <a:prstGeom prst="rect">
            <a:avLst/>
          </a:prstGeom>
          <a:noFill/>
          <a:ln>
            <a:noFill/>
          </a:ln>
        </p:spPr>
      </p:pic>
      <p:pic>
        <p:nvPicPr>
          <p:cNvPr id="95" name="Google Shape;95;p13"/>
          <p:cNvPicPr preferRelativeResize="0"/>
          <p:nvPr/>
        </p:nvPicPr>
        <p:blipFill>
          <a:blip r:embed="rId4">
            <a:alphaModFix/>
          </a:blip>
          <a:stretch>
            <a:fillRect/>
          </a:stretch>
        </p:blipFill>
        <p:spPr>
          <a:xfrm>
            <a:off x="-1669775" y="3178762"/>
            <a:ext cx="2382284" cy="2540400"/>
          </a:xfrm>
          <a:prstGeom prst="rect">
            <a:avLst/>
          </a:prstGeom>
          <a:noFill/>
          <a:ln>
            <a:noFill/>
          </a:ln>
        </p:spPr>
      </p:pic>
      <p:pic>
        <p:nvPicPr>
          <p:cNvPr id="96" name="Google Shape;96;p13"/>
          <p:cNvPicPr preferRelativeResize="0"/>
          <p:nvPr/>
        </p:nvPicPr>
        <p:blipFill rotWithShape="1">
          <a:blip r:embed="rId5">
            <a:alphaModFix/>
          </a:blip>
          <a:srcRect l="6669" t="7619" r="13362" b="11755"/>
          <a:stretch/>
        </p:blipFill>
        <p:spPr>
          <a:xfrm>
            <a:off x="8343475" y="-152800"/>
            <a:ext cx="3552749" cy="35819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7"/>
        <p:cNvGrpSpPr/>
        <p:nvPr/>
      </p:nvGrpSpPr>
      <p:grpSpPr>
        <a:xfrm>
          <a:off x="0" y="0"/>
          <a:ext cx="0" cy="0"/>
          <a:chOff x="0" y="0"/>
          <a:chExt cx="0" cy="0"/>
        </a:xfrm>
      </p:grpSpPr>
      <p:pic>
        <p:nvPicPr>
          <p:cNvPr id="98" name="Google Shape;98;p14"/>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99" name="Google Shape;99;p14"/>
          <p:cNvPicPr preferRelativeResize="0"/>
          <p:nvPr/>
        </p:nvPicPr>
        <p:blipFill rotWithShape="1">
          <a:blip r:embed="rId3">
            <a:alphaModFix/>
          </a:blip>
          <a:srcRect l="42860" t="65304"/>
          <a:stretch/>
        </p:blipFill>
        <p:spPr>
          <a:xfrm>
            <a:off x="6212425" y="3382950"/>
            <a:ext cx="2938926" cy="1784600"/>
          </a:xfrm>
          <a:prstGeom prst="rect">
            <a:avLst/>
          </a:prstGeom>
          <a:noFill/>
          <a:ln>
            <a:noFill/>
          </a:ln>
        </p:spPr>
      </p:pic>
      <p:pic>
        <p:nvPicPr>
          <p:cNvPr id="100" name="Google Shape;100;p14"/>
          <p:cNvPicPr preferRelativeResize="0"/>
          <p:nvPr/>
        </p:nvPicPr>
        <p:blipFill rotWithShape="1">
          <a:blip r:embed="rId3">
            <a:alphaModFix/>
          </a:blip>
          <a:srcRect l="42860" t="65304"/>
          <a:stretch/>
        </p:blipFill>
        <p:spPr>
          <a:xfrm rot="10800000">
            <a:off x="-22675" y="0"/>
            <a:ext cx="2938926" cy="1784600"/>
          </a:xfrm>
          <a:prstGeom prst="rect">
            <a:avLst/>
          </a:prstGeom>
          <a:noFill/>
          <a:ln>
            <a:noFill/>
          </a:ln>
        </p:spPr>
      </p:pic>
      <p:pic>
        <p:nvPicPr>
          <p:cNvPr id="101" name="Google Shape;101;p14"/>
          <p:cNvPicPr preferRelativeResize="0"/>
          <p:nvPr/>
        </p:nvPicPr>
        <p:blipFill rotWithShape="1">
          <a:blip r:embed="rId3">
            <a:alphaModFix/>
          </a:blip>
          <a:srcRect l="42860" t="65304"/>
          <a:stretch/>
        </p:blipFill>
        <p:spPr>
          <a:xfrm rot="10800000">
            <a:off x="-30026" y="1"/>
            <a:ext cx="3666276" cy="2226274"/>
          </a:xfrm>
          <a:prstGeom prst="rect">
            <a:avLst/>
          </a:prstGeom>
          <a:noFill/>
          <a:ln>
            <a:noFill/>
          </a:ln>
        </p:spPr>
      </p:pic>
      <p:sp>
        <p:nvSpPr>
          <p:cNvPr id="102" name="Google Shape;10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4"/>
          <p:cNvPicPr preferRelativeResize="0"/>
          <p:nvPr/>
        </p:nvPicPr>
        <p:blipFill>
          <a:blip r:embed="rId4">
            <a:alphaModFix/>
          </a:blip>
          <a:stretch>
            <a:fillRect/>
          </a:stretch>
        </p:blipFill>
        <p:spPr>
          <a:xfrm rot="3601114">
            <a:off x="-1745350" y="1481487"/>
            <a:ext cx="2382284" cy="2540400"/>
          </a:xfrm>
          <a:prstGeom prst="rect">
            <a:avLst/>
          </a:prstGeom>
          <a:noFill/>
          <a:ln>
            <a:noFill/>
          </a:ln>
        </p:spPr>
      </p:pic>
      <p:pic>
        <p:nvPicPr>
          <p:cNvPr id="104" name="Google Shape;104;p14"/>
          <p:cNvPicPr preferRelativeResize="0"/>
          <p:nvPr/>
        </p:nvPicPr>
        <p:blipFill rotWithShape="1">
          <a:blip r:embed="rId5">
            <a:alphaModFix/>
          </a:blip>
          <a:srcRect l="6669" t="7619" r="13362" b="11755"/>
          <a:stretch/>
        </p:blipFill>
        <p:spPr>
          <a:xfrm>
            <a:off x="5598600" y="4468225"/>
            <a:ext cx="3552749" cy="35819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
        <p:cNvGrpSpPr/>
        <p:nvPr/>
      </p:nvGrpSpPr>
      <p:grpSpPr>
        <a:xfrm>
          <a:off x="0" y="0"/>
          <a:ext cx="0" cy="0"/>
          <a:chOff x="0" y="0"/>
          <a:chExt cx="0" cy="0"/>
        </a:xfrm>
      </p:grpSpPr>
      <p:pic>
        <p:nvPicPr>
          <p:cNvPr id="106" name="Google Shape;106;p15"/>
          <p:cNvPicPr preferRelativeResize="0"/>
          <p:nvPr/>
        </p:nvPicPr>
        <p:blipFill>
          <a:blip r:embed="rId2">
            <a:alphaModFix amt="75000"/>
          </a:blip>
          <a:stretch>
            <a:fillRect/>
          </a:stretch>
        </p:blipFill>
        <p:spPr>
          <a:xfrm rot="10800000">
            <a:off x="0" y="0"/>
            <a:ext cx="9144001" cy="5143500"/>
          </a:xfrm>
          <a:prstGeom prst="rect">
            <a:avLst/>
          </a:prstGeom>
          <a:noFill/>
          <a:ln>
            <a:noFill/>
          </a:ln>
        </p:spPr>
      </p:pic>
      <p:sp>
        <p:nvSpPr>
          <p:cNvPr id="107" name="Google Shape;1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8" name="Google Shape;108;p15"/>
          <p:cNvPicPr preferRelativeResize="0"/>
          <p:nvPr/>
        </p:nvPicPr>
        <p:blipFill rotWithShape="1">
          <a:blip r:embed="rId3">
            <a:alphaModFix/>
          </a:blip>
          <a:srcRect l="42860" t="65304"/>
          <a:stretch/>
        </p:blipFill>
        <p:spPr>
          <a:xfrm rot="10800000">
            <a:off x="-18688" y="0"/>
            <a:ext cx="2938926" cy="1784600"/>
          </a:xfrm>
          <a:prstGeom prst="rect">
            <a:avLst/>
          </a:prstGeom>
          <a:noFill/>
          <a:ln>
            <a:noFill/>
          </a:ln>
        </p:spPr>
      </p:pic>
      <p:pic>
        <p:nvPicPr>
          <p:cNvPr id="109" name="Google Shape;109;p15"/>
          <p:cNvPicPr preferRelativeResize="0"/>
          <p:nvPr/>
        </p:nvPicPr>
        <p:blipFill rotWithShape="1">
          <a:blip r:embed="rId3">
            <a:alphaModFix/>
          </a:blip>
          <a:srcRect l="42860" t="65304"/>
          <a:stretch/>
        </p:blipFill>
        <p:spPr>
          <a:xfrm>
            <a:off x="6216412" y="3382950"/>
            <a:ext cx="2938926" cy="1784600"/>
          </a:xfrm>
          <a:prstGeom prst="rect">
            <a:avLst/>
          </a:prstGeom>
          <a:noFill/>
          <a:ln>
            <a:noFill/>
          </a:ln>
        </p:spPr>
      </p:pic>
      <p:pic>
        <p:nvPicPr>
          <p:cNvPr id="110" name="Google Shape;110;p15"/>
          <p:cNvPicPr preferRelativeResize="0"/>
          <p:nvPr/>
        </p:nvPicPr>
        <p:blipFill>
          <a:blip r:embed="rId4">
            <a:alphaModFix/>
          </a:blip>
          <a:stretch>
            <a:fillRect/>
          </a:stretch>
        </p:blipFill>
        <p:spPr>
          <a:xfrm rot="9670811">
            <a:off x="8388125" y="444237"/>
            <a:ext cx="2382284" cy="2540400"/>
          </a:xfrm>
          <a:prstGeom prst="rect">
            <a:avLst/>
          </a:prstGeom>
          <a:noFill/>
          <a:ln>
            <a:noFill/>
          </a:ln>
        </p:spPr>
      </p:pic>
      <p:pic>
        <p:nvPicPr>
          <p:cNvPr id="111" name="Google Shape;111;p15"/>
          <p:cNvPicPr preferRelativeResize="0"/>
          <p:nvPr/>
        </p:nvPicPr>
        <p:blipFill rotWithShape="1">
          <a:blip r:embed="rId5">
            <a:alphaModFix/>
          </a:blip>
          <a:srcRect l="6669" t="7619" r="13362" b="11755"/>
          <a:stretch/>
        </p:blipFill>
        <p:spPr>
          <a:xfrm>
            <a:off x="-2896450" y="1017725"/>
            <a:ext cx="3552749" cy="3581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1206950" y="1454225"/>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17"/>
          <p:cNvSpPr txBox="1">
            <a:spLocks noGrp="1"/>
          </p:cNvSpPr>
          <p:nvPr>
            <p:ph type="title" idx="2"/>
          </p:nvPr>
        </p:nvSpPr>
        <p:spPr>
          <a:xfrm>
            <a:off x="5058542" y="1454225"/>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0" name="Google Shape;130;p17"/>
          <p:cNvSpPr txBox="1">
            <a:spLocks noGrp="1"/>
          </p:cNvSpPr>
          <p:nvPr>
            <p:ph type="subTitle" idx="1"/>
          </p:nvPr>
        </p:nvSpPr>
        <p:spPr>
          <a:xfrm>
            <a:off x="1206950" y="189732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1" name="Google Shape;131;p17"/>
          <p:cNvSpPr txBox="1">
            <a:spLocks noGrp="1"/>
          </p:cNvSpPr>
          <p:nvPr>
            <p:ph type="subTitle" idx="3"/>
          </p:nvPr>
        </p:nvSpPr>
        <p:spPr>
          <a:xfrm>
            <a:off x="5058528" y="189732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2" name="Google Shape;132;p17"/>
          <p:cNvSpPr txBox="1">
            <a:spLocks noGrp="1"/>
          </p:cNvSpPr>
          <p:nvPr>
            <p:ph type="title" idx="4"/>
          </p:nvPr>
        </p:nvSpPr>
        <p:spPr>
          <a:xfrm>
            <a:off x="1206950" y="2991767"/>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7"/>
          <p:cNvSpPr txBox="1">
            <a:spLocks noGrp="1"/>
          </p:cNvSpPr>
          <p:nvPr>
            <p:ph type="title" idx="5"/>
          </p:nvPr>
        </p:nvSpPr>
        <p:spPr>
          <a:xfrm>
            <a:off x="5058542" y="2991767"/>
            <a:ext cx="2878500" cy="44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4" name="Google Shape;134;p17"/>
          <p:cNvSpPr txBox="1">
            <a:spLocks noGrp="1"/>
          </p:cNvSpPr>
          <p:nvPr>
            <p:ph type="subTitle" idx="6"/>
          </p:nvPr>
        </p:nvSpPr>
        <p:spPr>
          <a:xfrm>
            <a:off x="1206950" y="343497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5" name="Google Shape;135;p17"/>
          <p:cNvSpPr txBox="1">
            <a:spLocks noGrp="1"/>
          </p:cNvSpPr>
          <p:nvPr>
            <p:ph type="subTitle" idx="7"/>
          </p:nvPr>
        </p:nvSpPr>
        <p:spPr>
          <a:xfrm>
            <a:off x="5058528" y="3434975"/>
            <a:ext cx="2878500" cy="820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6" name="Google Shape;136;p17"/>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7" name="Google Shape;137;p17"/>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138" name="Google Shape;138;p17"/>
          <p:cNvPicPr preferRelativeResize="0"/>
          <p:nvPr/>
        </p:nvPicPr>
        <p:blipFill>
          <a:blip r:embed="rId3">
            <a:alphaModFix/>
          </a:blip>
          <a:stretch>
            <a:fillRect/>
          </a:stretch>
        </p:blipFill>
        <p:spPr>
          <a:xfrm rot="3601114">
            <a:off x="-1745350" y="1481487"/>
            <a:ext cx="2382284" cy="2540400"/>
          </a:xfrm>
          <a:prstGeom prst="rect">
            <a:avLst/>
          </a:prstGeom>
          <a:noFill/>
          <a:ln>
            <a:noFill/>
          </a:ln>
        </p:spPr>
      </p:pic>
      <p:pic>
        <p:nvPicPr>
          <p:cNvPr id="139" name="Google Shape;139;p17"/>
          <p:cNvPicPr preferRelativeResize="0"/>
          <p:nvPr/>
        </p:nvPicPr>
        <p:blipFill rotWithShape="1">
          <a:blip r:embed="rId4">
            <a:alphaModFix/>
          </a:blip>
          <a:srcRect l="6669" t="7619" r="13362" b="11755"/>
          <a:stretch/>
        </p:blipFill>
        <p:spPr>
          <a:xfrm>
            <a:off x="5598600" y="4468225"/>
            <a:ext cx="3552749" cy="3581950"/>
          </a:xfrm>
          <a:prstGeom prst="rect">
            <a:avLst/>
          </a:prstGeom>
          <a:noFill/>
          <a:ln>
            <a:noFill/>
          </a:ln>
        </p:spPr>
      </p:pic>
      <p:pic>
        <p:nvPicPr>
          <p:cNvPr id="140" name="Google Shape;140;p17"/>
          <p:cNvPicPr preferRelativeResize="0"/>
          <p:nvPr/>
        </p:nvPicPr>
        <p:blipFill rotWithShape="1">
          <a:blip r:embed="rId5">
            <a:alphaModFix/>
          </a:blip>
          <a:srcRect l="42860" t="65304"/>
          <a:stretch/>
        </p:blipFill>
        <p:spPr>
          <a:xfrm rot="10800000">
            <a:off x="-22675" y="0"/>
            <a:ext cx="2938926" cy="1784600"/>
          </a:xfrm>
          <a:prstGeom prst="rect">
            <a:avLst/>
          </a:prstGeom>
          <a:noFill/>
          <a:ln>
            <a:noFill/>
          </a:ln>
        </p:spPr>
      </p:pic>
      <p:pic>
        <p:nvPicPr>
          <p:cNvPr id="141" name="Google Shape;141;p17"/>
          <p:cNvPicPr preferRelativeResize="0"/>
          <p:nvPr/>
        </p:nvPicPr>
        <p:blipFill rotWithShape="1">
          <a:blip r:embed="rId5">
            <a:alphaModFix/>
          </a:blip>
          <a:srcRect l="42860" t="65304"/>
          <a:stretch/>
        </p:blipFill>
        <p:spPr>
          <a:xfrm rot="10800000">
            <a:off x="-30026" y="1"/>
            <a:ext cx="3666276" cy="2226274"/>
          </a:xfrm>
          <a:prstGeom prst="rect">
            <a:avLst/>
          </a:prstGeom>
          <a:noFill/>
          <a:ln>
            <a:noFill/>
          </a:ln>
        </p:spPr>
      </p:pic>
      <p:pic>
        <p:nvPicPr>
          <p:cNvPr id="142" name="Google Shape;142;p17"/>
          <p:cNvPicPr preferRelativeResize="0"/>
          <p:nvPr/>
        </p:nvPicPr>
        <p:blipFill rotWithShape="1">
          <a:blip r:embed="rId5">
            <a:alphaModFix/>
          </a:blip>
          <a:srcRect l="42860" t="65304"/>
          <a:stretch/>
        </p:blipFill>
        <p:spPr>
          <a:xfrm>
            <a:off x="6212425" y="3382950"/>
            <a:ext cx="2938926" cy="1784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19959"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5" name="Google Shape;145;p18"/>
          <p:cNvSpPr txBox="1">
            <a:spLocks noGrp="1"/>
          </p:cNvSpPr>
          <p:nvPr>
            <p:ph type="title" idx="2"/>
          </p:nvPr>
        </p:nvSpPr>
        <p:spPr>
          <a:xfrm>
            <a:off x="3440429"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6" name="Google Shape;146;p18"/>
          <p:cNvSpPr txBox="1">
            <a:spLocks noGrp="1"/>
          </p:cNvSpPr>
          <p:nvPr>
            <p:ph type="subTitle" idx="1"/>
          </p:nvPr>
        </p:nvSpPr>
        <p:spPr>
          <a:xfrm>
            <a:off x="719896"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7" name="Google Shape;147;p18"/>
          <p:cNvSpPr txBox="1">
            <a:spLocks noGrp="1"/>
          </p:cNvSpPr>
          <p:nvPr>
            <p:ph type="subTitle" idx="3"/>
          </p:nvPr>
        </p:nvSpPr>
        <p:spPr>
          <a:xfrm>
            <a:off x="3440357"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8" name="Google Shape;148;p18"/>
          <p:cNvSpPr txBox="1">
            <a:spLocks noGrp="1"/>
          </p:cNvSpPr>
          <p:nvPr>
            <p:ph type="title" idx="4"/>
          </p:nvPr>
        </p:nvSpPr>
        <p:spPr>
          <a:xfrm>
            <a:off x="719959"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8"/>
          <p:cNvSpPr txBox="1">
            <a:spLocks noGrp="1"/>
          </p:cNvSpPr>
          <p:nvPr>
            <p:ph type="title" idx="5"/>
          </p:nvPr>
        </p:nvSpPr>
        <p:spPr>
          <a:xfrm>
            <a:off x="3440429"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0" name="Google Shape;150;p18"/>
          <p:cNvSpPr txBox="1">
            <a:spLocks noGrp="1"/>
          </p:cNvSpPr>
          <p:nvPr>
            <p:ph type="subTitle" idx="6"/>
          </p:nvPr>
        </p:nvSpPr>
        <p:spPr>
          <a:xfrm>
            <a:off x="719959"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1" name="Google Shape;151;p18"/>
          <p:cNvSpPr txBox="1">
            <a:spLocks noGrp="1"/>
          </p:cNvSpPr>
          <p:nvPr>
            <p:ph type="subTitle" idx="7"/>
          </p:nvPr>
        </p:nvSpPr>
        <p:spPr>
          <a:xfrm>
            <a:off x="3440420"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2" name="Google Shape;152;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8"/>
          <p:cNvSpPr txBox="1">
            <a:spLocks noGrp="1"/>
          </p:cNvSpPr>
          <p:nvPr>
            <p:ph type="title" idx="9"/>
          </p:nvPr>
        </p:nvSpPr>
        <p:spPr>
          <a:xfrm>
            <a:off x="6160904" y="1547350"/>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4" name="Google Shape;154;p18"/>
          <p:cNvSpPr txBox="1">
            <a:spLocks noGrp="1"/>
          </p:cNvSpPr>
          <p:nvPr>
            <p:ph type="subTitle" idx="13"/>
          </p:nvPr>
        </p:nvSpPr>
        <p:spPr>
          <a:xfrm>
            <a:off x="6160824" y="20311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5" name="Google Shape;155;p18"/>
          <p:cNvSpPr txBox="1">
            <a:spLocks noGrp="1"/>
          </p:cNvSpPr>
          <p:nvPr>
            <p:ph type="title" idx="14"/>
          </p:nvPr>
        </p:nvSpPr>
        <p:spPr>
          <a:xfrm>
            <a:off x="6160904" y="3071975"/>
            <a:ext cx="2263200" cy="542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8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6" name="Google Shape;156;p18"/>
          <p:cNvSpPr txBox="1">
            <a:spLocks noGrp="1"/>
          </p:cNvSpPr>
          <p:nvPr>
            <p:ph type="subTitle" idx="15"/>
          </p:nvPr>
        </p:nvSpPr>
        <p:spPr>
          <a:xfrm>
            <a:off x="6160886" y="3555625"/>
            <a:ext cx="2263200" cy="711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pic>
        <p:nvPicPr>
          <p:cNvPr id="157" name="Google Shape;157;p18"/>
          <p:cNvPicPr preferRelativeResize="0"/>
          <p:nvPr/>
        </p:nvPicPr>
        <p:blipFill rotWithShape="1">
          <a:blip r:embed="rId2">
            <a:alphaModFix/>
          </a:blip>
          <a:srcRect l="42860" t="65304"/>
          <a:stretch/>
        </p:blipFill>
        <p:spPr>
          <a:xfrm flipH="1">
            <a:off x="-30026" y="3382950"/>
            <a:ext cx="2938926" cy="1784600"/>
          </a:xfrm>
          <a:prstGeom prst="rect">
            <a:avLst/>
          </a:prstGeom>
          <a:noFill/>
          <a:ln>
            <a:noFill/>
          </a:ln>
        </p:spPr>
      </p:pic>
      <p:pic>
        <p:nvPicPr>
          <p:cNvPr id="158" name="Google Shape;158;p18"/>
          <p:cNvPicPr preferRelativeResize="0"/>
          <p:nvPr/>
        </p:nvPicPr>
        <p:blipFill rotWithShape="1">
          <a:blip r:embed="rId2">
            <a:alphaModFix/>
          </a:blip>
          <a:srcRect l="42860" t="65304"/>
          <a:stretch/>
        </p:blipFill>
        <p:spPr>
          <a:xfrm rot="10800000" flipH="1">
            <a:off x="6205074" y="0"/>
            <a:ext cx="2938926" cy="1784600"/>
          </a:xfrm>
          <a:prstGeom prst="rect">
            <a:avLst/>
          </a:prstGeom>
          <a:noFill/>
          <a:ln>
            <a:noFill/>
          </a:ln>
        </p:spPr>
      </p:pic>
      <p:pic>
        <p:nvPicPr>
          <p:cNvPr id="159" name="Google Shape;159;p18"/>
          <p:cNvPicPr preferRelativeResize="0"/>
          <p:nvPr/>
        </p:nvPicPr>
        <p:blipFill rotWithShape="1">
          <a:blip r:embed="rId2">
            <a:alphaModFix/>
          </a:blip>
          <a:srcRect l="42860" t="65304"/>
          <a:stretch/>
        </p:blipFill>
        <p:spPr>
          <a:xfrm rot="10800000" flipH="1">
            <a:off x="5785375" y="1"/>
            <a:ext cx="3365974" cy="2043924"/>
          </a:xfrm>
          <a:prstGeom prst="rect">
            <a:avLst/>
          </a:prstGeom>
          <a:noFill/>
          <a:ln>
            <a:noFill/>
          </a:ln>
        </p:spPr>
      </p:pic>
      <p:pic>
        <p:nvPicPr>
          <p:cNvPr id="160" name="Google Shape;160;p18"/>
          <p:cNvPicPr preferRelativeResize="0"/>
          <p:nvPr/>
        </p:nvPicPr>
        <p:blipFill rotWithShape="1">
          <a:blip r:embed="rId3">
            <a:alphaModFix/>
          </a:blip>
          <a:srcRect l="6669" t="7619" r="13362" b="11755"/>
          <a:stretch/>
        </p:blipFill>
        <p:spPr>
          <a:xfrm>
            <a:off x="619375" y="4403325"/>
            <a:ext cx="3552749" cy="3581950"/>
          </a:xfrm>
          <a:prstGeom prst="rect">
            <a:avLst/>
          </a:prstGeom>
          <a:noFill/>
          <a:ln>
            <a:noFill/>
          </a:ln>
        </p:spPr>
      </p:pic>
      <p:pic>
        <p:nvPicPr>
          <p:cNvPr id="161" name="Google Shape;161;p18"/>
          <p:cNvPicPr preferRelativeResize="0"/>
          <p:nvPr/>
        </p:nvPicPr>
        <p:blipFill>
          <a:blip r:embed="rId4">
            <a:alphaModFix/>
          </a:blip>
          <a:stretch>
            <a:fillRect/>
          </a:stretch>
        </p:blipFill>
        <p:spPr>
          <a:xfrm rot="9670811">
            <a:off x="8500575" y="-538825"/>
            <a:ext cx="2382284" cy="2540400"/>
          </a:xfrm>
          <a:prstGeom prst="rect">
            <a:avLst/>
          </a:prstGeom>
          <a:noFill/>
          <a:ln>
            <a:noFill/>
          </a:ln>
        </p:spPr>
      </p:pic>
      <p:pic>
        <p:nvPicPr>
          <p:cNvPr id="162" name="Google Shape;162;p18"/>
          <p:cNvPicPr preferRelativeResize="0"/>
          <p:nvPr/>
        </p:nvPicPr>
        <p:blipFill>
          <a:blip r:embed="rId5">
            <a:alphaModFix amt="75000"/>
          </a:blip>
          <a:stretch>
            <a:fillRect/>
          </a:stretch>
        </p:blipFill>
        <p:spPr>
          <a:xfrm>
            <a:off x="0" y="0"/>
            <a:ext cx="9144001"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0"/>
        <p:cNvGrpSpPr/>
        <p:nvPr/>
      </p:nvGrpSpPr>
      <p:grpSpPr>
        <a:xfrm>
          <a:off x="0" y="0"/>
          <a:ext cx="0" cy="0"/>
          <a:chOff x="0" y="0"/>
          <a:chExt cx="0" cy="0"/>
        </a:xfrm>
      </p:grpSpPr>
      <p:pic>
        <p:nvPicPr>
          <p:cNvPr id="191" name="Google Shape;191;p21"/>
          <p:cNvPicPr preferRelativeResize="0"/>
          <p:nvPr/>
        </p:nvPicPr>
        <p:blipFill>
          <a:blip r:embed="rId2">
            <a:alphaModFix amt="75000"/>
          </a:blip>
          <a:stretch>
            <a:fillRect/>
          </a:stretch>
        </p:blipFill>
        <p:spPr>
          <a:xfrm rot="-5400000">
            <a:off x="2003538" y="-2003538"/>
            <a:ext cx="5143500" cy="9150575"/>
          </a:xfrm>
          <a:prstGeom prst="rect">
            <a:avLst/>
          </a:prstGeom>
          <a:noFill/>
          <a:ln>
            <a:noFill/>
          </a:ln>
        </p:spPr>
      </p:pic>
      <p:pic>
        <p:nvPicPr>
          <p:cNvPr id="192" name="Google Shape;192;p21"/>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3"/>
        <p:cNvGrpSpPr/>
        <p:nvPr/>
      </p:nvGrpSpPr>
      <p:grpSpPr>
        <a:xfrm>
          <a:off x="0" y="0"/>
          <a:ext cx="0" cy="0"/>
          <a:chOff x="0" y="0"/>
          <a:chExt cx="0" cy="0"/>
        </a:xfrm>
      </p:grpSpPr>
      <p:pic>
        <p:nvPicPr>
          <p:cNvPr id="194" name="Google Shape;194;p22"/>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195" name="Google Shape;195;p22"/>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pic>
        <p:nvPicPr>
          <p:cNvPr id="196" name="Google Shape;196;p22"/>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pic>
        <p:nvPicPr>
          <p:cNvPr id="197" name="Google Shape;197;p22"/>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20000" y="1203200"/>
            <a:ext cx="7704000" cy="34005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a:buAutoNum type="alphaLcPeriod"/>
              <a:defRPr/>
            </a:lvl2pPr>
            <a:lvl3pPr marL="1371600" lvl="2" indent="-304800">
              <a:spcBef>
                <a:spcPts val="0"/>
              </a:spcBef>
              <a:spcAft>
                <a:spcPts val="0"/>
              </a:spcAft>
              <a:buClr>
                <a:srgbClr val="434343"/>
              </a:buClr>
              <a:buSzPts val="1200"/>
              <a:buFont typeface="Roboto Condensed"/>
              <a:buAutoNum type="romanLcPeriod"/>
              <a:defRPr/>
            </a:lvl3pPr>
            <a:lvl4pPr marL="1828800" lvl="3" indent="-304800">
              <a:spcBef>
                <a:spcPts val="0"/>
              </a:spcBef>
              <a:spcAft>
                <a:spcPts val="0"/>
              </a:spcAft>
              <a:buClr>
                <a:srgbClr val="434343"/>
              </a:buClr>
              <a:buSzPts val="1200"/>
              <a:buFont typeface="Roboto Condensed"/>
              <a:buAutoNum type="arabicPeriod"/>
              <a:defRPr/>
            </a:lvl4pPr>
            <a:lvl5pPr marL="2286000" lvl="4" indent="-304800">
              <a:spcBef>
                <a:spcPts val="0"/>
              </a:spcBef>
              <a:spcAft>
                <a:spcPts val="0"/>
              </a:spcAft>
              <a:buClr>
                <a:srgbClr val="434343"/>
              </a:buClr>
              <a:buSzPts val="1200"/>
              <a:buFont typeface="Roboto Condensed"/>
              <a:buAutoNum type="alphaLcPeriod"/>
              <a:defRPr/>
            </a:lvl5pPr>
            <a:lvl6pPr marL="2743200" lvl="5" indent="-304800">
              <a:spcBef>
                <a:spcPts val="0"/>
              </a:spcBef>
              <a:spcAft>
                <a:spcPts val="0"/>
              </a:spcAft>
              <a:buClr>
                <a:srgbClr val="434343"/>
              </a:buClr>
              <a:buSzPts val="1200"/>
              <a:buFont typeface="Roboto Condensed"/>
              <a:buAutoNum type="romanLcPeriod"/>
              <a:defRPr/>
            </a:lvl6pPr>
            <a:lvl7pPr marL="3200400" lvl="6" indent="-304800">
              <a:spcBef>
                <a:spcPts val="0"/>
              </a:spcBef>
              <a:spcAft>
                <a:spcPts val="0"/>
              </a:spcAft>
              <a:buClr>
                <a:srgbClr val="434343"/>
              </a:buClr>
              <a:buSzPts val="1200"/>
              <a:buFont typeface="Roboto Condensed"/>
              <a:buAutoNum type="arabicPeriod"/>
              <a:defRPr/>
            </a:lvl7pPr>
            <a:lvl8pPr marL="3657600" lvl="7" indent="-304800">
              <a:spcBef>
                <a:spcPts val="0"/>
              </a:spcBef>
              <a:spcAft>
                <a:spcPts val="0"/>
              </a:spcAft>
              <a:buClr>
                <a:srgbClr val="434343"/>
              </a:buClr>
              <a:buSzPts val="1200"/>
              <a:buFont typeface="Roboto Condensed"/>
              <a:buAutoNum type="alphaLcPeriod"/>
              <a:defRPr/>
            </a:lvl8pPr>
            <a:lvl9pPr marL="4114800" lvl="8" indent="-304800">
              <a:spcBef>
                <a:spcPts val="0"/>
              </a:spcBef>
              <a:spcAft>
                <a:spcPts val="0"/>
              </a:spcAft>
              <a:buClr>
                <a:srgbClr val="434343"/>
              </a:buClr>
              <a:buSzPts val="1200"/>
              <a:buFont typeface="Roboto Condensed"/>
              <a:buAutoNum type="romanLcPeriod"/>
              <a:defRPr/>
            </a:lvl9pPr>
          </a:lstStyle>
          <a:p>
            <a:endParaRPr/>
          </a:p>
        </p:txBody>
      </p:sp>
      <p:pic>
        <p:nvPicPr>
          <p:cNvPr id="28" name="Google Shape;28;p4"/>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pic>
        <p:nvPicPr>
          <p:cNvPr id="29" name="Google Shape;29;p4"/>
          <p:cNvPicPr preferRelativeResize="0"/>
          <p:nvPr/>
        </p:nvPicPr>
        <p:blipFill>
          <a:blip r:embed="rId3">
            <a:alphaModFix/>
          </a:blip>
          <a:stretch>
            <a:fillRect/>
          </a:stretch>
        </p:blipFill>
        <p:spPr>
          <a:xfrm rot="5400000">
            <a:off x="6931725" y="-1921838"/>
            <a:ext cx="2382284" cy="2540400"/>
          </a:xfrm>
          <a:prstGeom prst="rect">
            <a:avLst/>
          </a:prstGeom>
          <a:noFill/>
          <a:ln>
            <a:noFill/>
          </a:ln>
        </p:spPr>
      </p:pic>
      <p:pic>
        <p:nvPicPr>
          <p:cNvPr id="30" name="Google Shape;30;p4"/>
          <p:cNvPicPr preferRelativeResize="0"/>
          <p:nvPr/>
        </p:nvPicPr>
        <p:blipFill rotWithShape="1">
          <a:blip r:embed="rId4">
            <a:alphaModFix/>
          </a:blip>
          <a:srcRect l="6669" t="7619" r="13362" b="11755"/>
          <a:stretch/>
        </p:blipFill>
        <p:spPr>
          <a:xfrm>
            <a:off x="-3010800" y="2094775"/>
            <a:ext cx="3552749" cy="3581950"/>
          </a:xfrm>
          <a:prstGeom prst="rect">
            <a:avLst/>
          </a:prstGeom>
          <a:noFill/>
          <a:ln>
            <a:noFill/>
          </a:ln>
        </p:spPr>
      </p:pic>
      <p:pic>
        <p:nvPicPr>
          <p:cNvPr id="31" name="Google Shape;31;p4"/>
          <p:cNvPicPr preferRelativeResize="0"/>
          <p:nvPr/>
        </p:nvPicPr>
        <p:blipFill rotWithShape="1">
          <a:blip r:embed="rId5">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pic>
        <p:nvPicPr>
          <p:cNvPr id="33" name="Google Shape;33;p5"/>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6" name="Google Shape;36;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720000" y="2195175"/>
            <a:ext cx="3522300" cy="19563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8" name="Google Shape;38;p5"/>
          <p:cNvSpPr txBox="1">
            <a:spLocks noGrp="1"/>
          </p:cNvSpPr>
          <p:nvPr>
            <p:ph type="subTitle" idx="4"/>
          </p:nvPr>
        </p:nvSpPr>
        <p:spPr>
          <a:xfrm>
            <a:off x="4901700" y="2195175"/>
            <a:ext cx="3522300" cy="195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1" name="Google Shape;41;p6"/>
          <p:cNvPicPr preferRelativeResize="0"/>
          <p:nvPr/>
        </p:nvPicPr>
        <p:blipFill>
          <a:blip r:embed="rId2">
            <a:alphaModFix amt="75000"/>
          </a:blip>
          <a:stretch>
            <a:fillRect/>
          </a:stretch>
        </p:blipFill>
        <p:spPr>
          <a:xfrm rot="5400000">
            <a:off x="1985913" y="-1985912"/>
            <a:ext cx="5143500" cy="9115324"/>
          </a:xfrm>
          <a:prstGeom prst="rect">
            <a:avLst/>
          </a:prstGeom>
          <a:noFill/>
          <a:ln>
            <a:noFill/>
          </a:ln>
        </p:spPr>
      </p:pic>
      <p:pic>
        <p:nvPicPr>
          <p:cNvPr id="42" name="Google Shape;42;p6"/>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pic>
        <p:nvPicPr>
          <p:cNvPr id="43" name="Google Shape;43;p6"/>
          <p:cNvPicPr preferRelativeResize="0"/>
          <p:nvPr/>
        </p:nvPicPr>
        <p:blipFill>
          <a:blip r:embed="rId4">
            <a:alphaModFix/>
          </a:blip>
          <a:stretch>
            <a:fillRect/>
          </a:stretch>
        </p:blipFill>
        <p:spPr>
          <a:xfrm rot="5400000">
            <a:off x="6931725" y="-1921838"/>
            <a:ext cx="2382284" cy="2540400"/>
          </a:xfrm>
          <a:prstGeom prst="rect">
            <a:avLst/>
          </a:prstGeom>
          <a:noFill/>
          <a:ln>
            <a:noFill/>
          </a:ln>
        </p:spPr>
      </p:pic>
      <p:pic>
        <p:nvPicPr>
          <p:cNvPr id="44" name="Google Shape;44;p6"/>
          <p:cNvPicPr preferRelativeResize="0"/>
          <p:nvPr/>
        </p:nvPicPr>
        <p:blipFill rotWithShape="1">
          <a:blip r:embed="rId5">
            <a:alphaModFix/>
          </a:blip>
          <a:srcRect l="6669" t="7619" r="13362" b="11755"/>
          <a:stretch/>
        </p:blipFill>
        <p:spPr>
          <a:xfrm>
            <a:off x="-3010800" y="2094775"/>
            <a:ext cx="3552749" cy="3581950"/>
          </a:xfrm>
          <a:prstGeom prst="rect">
            <a:avLst/>
          </a:prstGeom>
          <a:noFill/>
          <a:ln>
            <a:noFill/>
          </a:ln>
        </p:spPr>
      </p:pic>
      <p:pic>
        <p:nvPicPr>
          <p:cNvPr id="45" name="Google Shape;45;p6"/>
          <p:cNvPicPr preferRelativeResize="0"/>
          <p:nvPr/>
        </p:nvPicPr>
        <p:blipFill rotWithShape="1">
          <a:blip r:embed="rId3">
            <a:alphaModFix/>
          </a:blip>
          <a:srcRect l="42860" t="65304"/>
          <a:stretch/>
        </p:blipFill>
        <p:spPr>
          <a:xfrm rot="10800000" flipH="1">
            <a:off x="5485075" y="1"/>
            <a:ext cx="3666276" cy="22262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016800" y="1249125"/>
            <a:ext cx="5110500" cy="132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2016700" y="2571750"/>
            <a:ext cx="5110500" cy="132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49" name="Google Shape;49;p7"/>
          <p:cNvPicPr preferRelativeResize="0"/>
          <p:nvPr/>
        </p:nvPicPr>
        <p:blipFill>
          <a:blip r:embed="rId2">
            <a:alphaModFix amt="75000"/>
          </a:blip>
          <a:stretch>
            <a:fillRect/>
          </a:stretch>
        </p:blipFill>
        <p:spPr>
          <a:xfrm>
            <a:off x="0" y="0"/>
            <a:ext cx="9144001" cy="5143500"/>
          </a:xfrm>
          <a:prstGeom prst="rect">
            <a:avLst/>
          </a:prstGeom>
          <a:noFill/>
          <a:ln>
            <a:noFill/>
          </a:ln>
        </p:spPr>
      </p:pic>
      <p:pic>
        <p:nvPicPr>
          <p:cNvPr id="50" name="Google Shape;50;p7"/>
          <p:cNvPicPr preferRelativeResize="0"/>
          <p:nvPr/>
        </p:nvPicPr>
        <p:blipFill rotWithShape="1">
          <a:blip r:embed="rId3">
            <a:alphaModFix/>
          </a:blip>
          <a:srcRect l="42860" t="65304"/>
          <a:stretch/>
        </p:blipFill>
        <p:spPr>
          <a:xfrm rot="10800000" flipH="1">
            <a:off x="6212425" y="0"/>
            <a:ext cx="2938926" cy="1784600"/>
          </a:xfrm>
          <a:prstGeom prst="rect">
            <a:avLst/>
          </a:prstGeom>
          <a:noFill/>
          <a:ln>
            <a:noFill/>
          </a:ln>
        </p:spPr>
      </p:pic>
      <p:pic>
        <p:nvPicPr>
          <p:cNvPr id="51" name="Google Shape;51;p7"/>
          <p:cNvPicPr preferRelativeResize="0"/>
          <p:nvPr/>
        </p:nvPicPr>
        <p:blipFill rotWithShape="1">
          <a:blip r:embed="rId3">
            <a:alphaModFix/>
          </a:blip>
          <a:srcRect l="42860" t="65304"/>
          <a:stretch/>
        </p:blipFill>
        <p:spPr>
          <a:xfrm flipH="1">
            <a:off x="-22675" y="3382950"/>
            <a:ext cx="2938926" cy="1784600"/>
          </a:xfrm>
          <a:prstGeom prst="rect">
            <a:avLst/>
          </a:prstGeom>
          <a:noFill/>
          <a:ln>
            <a:noFill/>
          </a:ln>
        </p:spPr>
      </p:pic>
      <p:pic>
        <p:nvPicPr>
          <p:cNvPr id="52" name="Google Shape;52;p7"/>
          <p:cNvPicPr preferRelativeResize="0"/>
          <p:nvPr/>
        </p:nvPicPr>
        <p:blipFill rotWithShape="1">
          <a:blip r:embed="rId3">
            <a:alphaModFix/>
          </a:blip>
          <a:srcRect l="42860" t="65304"/>
          <a:stretch/>
        </p:blipFill>
        <p:spPr>
          <a:xfrm flipH="1">
            <a:off x="-30026" y="2941275"/>
            <a:ext cx="3666276" cy="2226274"/>
          </a:xfrm>
          <a:prstGeom prst="rect">
            <a:avLst/>
          </a:prstGeom>
          <a:noFill/>
          <a:ln>
            <a:noFill/>
          </a:ln>
        </p:spPr>
      </p:pic>
      <p:pic>
        <p:nvPicPr>
          <p:cNvPr id="53" name="Google Shape;53;p7"/>
          <p:cNvPicPr preferRelativeResize="0"/>
          <p:nvPr/>
        </p:nvPicPr>
        <p:blipFill>
          <a:blip r:embed="rId4">
            <a:alphaModFix/>
          </a:blip>
          <a:stretch>
            <a:fillRect/>
          </a:stretch>
        </p:blipFill>
        <p:spPr>
          <a:xfrm rot="10800000">
            <a:off x="7853600" y="2881513"/>
            <a:ext cx="2382284" cy="2540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56" name="Google Shape;56;p8"/>
          <p:cNvSpPr txBox="1">
            <a:spLocks noGrp="1"/>
          </p:cNvSpPr>
          <p:nvPr>
            <p:ph type="title"/>
          </p:nvPr>
        </p:nvSpPr>
        <p:spPr>
          <a:xfrm>
            <a:off x="854875" y="1158550"/>
            <a:ext cx="3990000" cy="230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a:spLocks noGrp="1"/>
          </p:cNvSpPr>
          <p:nvPr>
            <p:ph type="pic" idx="2"/>
          </p:nvPr>
        </p:nvSpPr>
        <p:spPr>
          <a:xfrm>
            <a:off x="5105437" y="1561813"/>
            <a:ext cx="3107700" cy="3107700"/>
          </a:xfrm>
          <a:prstGeom prst="ellipse">
            <a:avLst/>
          </a:prstGeom>
          <a:noFill/>
          <a:ln>
            <a:noFill/>
          </a:ln>
        </p:spPr>
      </p:sp>
      <p:pic>
        <p:nvPicPr>
          <p:cNvPr id="58" name="Google Shape;58;p8"/>
          <p:cNvPicPr preferRelativeResize="0"/>
          <p:nvPr/>
        </p:nvPicPr>
        <p:blipFill rotWithShape="1">
          <a:blip r:embed="rId3">
            <a:alphaModFix/>
          </a:blip>
          <a:srcRect l="42860" t="65304"/>
          <a:stretch/>
        </p:blipFill>
        <p:spPr>
          <a:xfrm rot="10800000" flipH="1">
            <a:off x="6205074" y="0"/>
            <a:ext cx="2938926" cy="1784600"/>
          </a:xfrm>
          <a:prstGeom prst="rect">
            <a:avLst/>
          </a:prstGeom>
          <a:noFill/>
          <a:ln>
            <a:noFill/>
          </a:ln>
        </p:spPr>
      </p:pic>
      <p:pic>
        <p:nvPicPr>
          <p:cNvPr id="59" name="Google Shape;59;p8"/>
          <p:cNvPicPr preferRelativeResize="0"/>
          <p:nvPr/>
        </p:nvPicPr>
        <p:blipFill rotWithShape="1">
          <a:blip r:embed="rId3">
            <a:alphaModFix/>
          </a:blip>
          <a:srcRect l="42860" t="65304"/>
          <a:stretch/>
        </p:blipFill>
        <p:spPr>
          <a:xfrm rot="10800000" flipH="1">
            <a:off x="5785375" y="1"/>
            <a:ext cx="3365974" cy="2043924"/>
          </a:xfrm>
          <a:prstGeom prst="rect">
            <a:avLst/>
          </a:prstGeom>
          <a:noFill/>
          <a:ln>
            <a:noFill/>
          </a:ln>
        </p:spPr>
      </p:pic>
      <p:pic>
        <p:nvPicPr>
          <p:cNvPr id="60" name="Google Shape;60;p8"/>
          <p:cNvPicPr preferRelativeResize="0"/>
          <p:nvPr/>
        </p:nvPicPr>
        <p:blipFill rotWithShape="1">
          <a:blip r:embed="rId3">
            <a:alphaModFix/>
          </a:blip>
          <a:srcRect l="42860" t="65304"/>
          <a:stretch/>
        </p:blipFill>
        <p:spPr>
          <a:xfrm flipH="1">
            <a:off x="-30026" y="3382950"/>
            <a:ext cx="2938926" cy="1784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pic>
        <p:nvPicPr>
          <p:cNvPr id="62" name="Google Shape;62;p9"/>
          <p:cNvPicPr preferRelativeResize="0"/>
          <p:nvPr/>
        </p:nvPicPr>
        <p:blipFill>
          <a:blip r:embed="rId2">
            <a:alphaModFix amt="75000"/>
          </a:blip>
          <a:stretch>
            <a:fillRect/>
          </a:stretch>
        </p:blipFill>
        <p:spPr>
          <a:xfrm>
            <a:off x="0" y="0"/>
            <a:ext cx="9144001" cy="5143500"/>
          </a:xfrm>
          <a:prstGeom prst="rect">
            <a:avLst/>
          </a:prstGeom>
          <a:noFill/>
          <a:ln>
            <a:noFill/>
          </a:ln>
        </p:spPr>
      </p:pic>
      <p:sp>
        <p:nvSpPr>
          <p:cNvPr id="63" name="Google Shape;63;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64" name="Google Shape;6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body" idx="1"/>
          </p:nvPr>
        </p:nvSpPr>
        <p:spPr>
          <a:xfrm>
            <a:off x="720000" y="2269200"/>
            <a:ext cx="7704000" cy="60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200"/>
              <a:buNone/>
              <a:defRPr sz="4000">
                <a:solidFill>
                  <a:schemeClr val="dk1"/>
                </a:solidFill>
                <a:latin typeface="Bebas Neue"/>
                <a:ea typeface="Bebas Neue"/>
                <a:cs typeface="Bebas Neue"/>
                <a:sym typeface="Bebas Neue"/>
              </a:defRPr>
            </a:lvl1pPr>
          </a:lstStyle>
          <a:p>
            <a:endParaRPr/>
          </a:p>
        </p:txBody>
      </p:sp>
      <p:pic>
        <p:nvPicPr>
          <p:cNvPr id="67" name="Google Shape;67;p10"/>
          <p:cNvPicPr preferRelativeResize="0"/>
          <p:nvPr/>
        </p:nvPicPr>
        <p:blipFill>
          <a:blip r:embed="rId2">
            <a:alphaModFix amt="75000"/>
          </a:blip>
          <a:stretch>
            <a:fillRect/>
          </a:stretch>
        </p:blipFill>
        <p:spPr>
          <a:xfrm>
            <a:off x="0" y="0"/>
            <a:ext cx="9144001"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1pPr>
            <a:lvl2pPr lvl="1">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2pPr>
            <a:lvl3pPr lvl="2">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3pPr>
            <a:lvl4pPr lvl="3">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4pPr>
            <a:lvl5pPr lvl="4">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5pPr>
            <a:lvl6pPr lvl="5">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6pPr>
            <a:lvl7pPr lvl="6">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7pPr>
            <a:lvl8pPr lvl="7">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8pPr>
            <a:lvl9pPr lvl="8">
              <a:spcBef>
                <a:spcPts val="0"/>
              </a:spcBef>
              <a:spcAft>
                <a:spcPts val="0"/>
              </a:spcAft>
              <a:buClr>
                <a:schemeClr val="dk1"/>
              </a:buClr>
              <a:buSzPts val="2800"/>
              <a:buFont typeface="Nunito Sans ExtraBold"/>
              <a:buNone/>
              <a:defRPr sz="2800">
                <a:solidFill>
                  <a:schemeClr val="dk1"/>
                </a:solidFill>
                <a:latin typeface="Nunito Sans ExtraBold"/>
                <a:ea typeface="Nunito Sans ExtraBold"/>
                <a:cs typeface="Nunito Sans ExtraBold"/>
                <a:sym typeface="Nunito Sans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1pPr>
            <a:lvl2pPr marL="914400" lvl="1"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2pPr>
            <a:lvl3pPr marL="1371600" lvl="2"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3pPr>
            <a:lvl4pPr marL="1828800" lvl="3"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4pPr>
            <a:lvl5pPr marL="2286000" lvl="4"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5pPr>
            <a:lvl6pPr marL="2743200" lvl="5"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6pPr>
            <a:lvl7pPr marL="3200400" lvl="6"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7pPr>
            <a:lvl8pPr marL="3657600" lvl="7"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8pPr>
            <a:lvl9pPr marL="4114800" lvl="8" indent="-304800">
              <a:lnSpc>
                <a:spcPct val="100000"/>
              </a:lnSpc>
              <a:spcBef>
                <a:spcPts val="0"/>
              </a:spcBef>
              <a:spcAft>
                <a:spcPts val="0"/>
              </a:spcAft>
              <a:buClr>
                <a:schemeClr val="dk1"/>
              </a:buClr>
              <a:buSzPts val="1200"/>
              <a:buFont typeface="Be Vietnam Pro"/>
              <a:buChar char="■"/>
              <a:defRPr sz="1200">
                <a:solidFill>
                  <a:schemeClr val="dk1"/>
                </a:solidFill>
                <a:latin typeface="Be Vietnam Pro"/>
                <a:ea typeface="Be Vietnam Pro"/>
                <a:cs typeface="Be Vietnam Pro"/>
                <a:sym typeface="Be Vietnam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3" r:id="rId13"/>
    <p:sldLayoutId id="2147483664" r:id="rId14"/>
    <p:sldLayoutId id="2147483667" r:id="rId15"/>
    <p:sldLayoutId id="214748366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instagram.com/reel/CyVMl3lJhic/?igshid=NjIwNzIyMDk2Mg=="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ctrTitle"/>
          </p:nvPr>
        </p:nvSpPr>
        <p:spPr>
          <a:xfrm>
            <a:off x="713224" y="609124"/>
            <a:ext cx="7414775" cy="222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8000" dirty="0">
                <a:solidFill>
                  <a:schemeClr val="dk2"/>
                </a:solidFill>
                <a:latin typeface="Impact" panose="020B0806030902050204" pitchFamily="34" charset="0"/>
                <a:ea typeface="Nunito Sans"/>
                <a:cs typeface="Narkisim" panose="020E0502050101010101" pitchFamily="34" charset="-79"/>
                <a:sym typeface="Nunito Sans"/>
              </a:rPr>
              <a:t>APOLLO</a:t>
            </a:r>
            <a:br>
              <a:rPr lang="en-IN" sz="4800" dirty="0">
                <a:solidFill>
                  <a:schemeClr val="dk2"/>
                </a:solidFill>
                <a:latin typeface="Narkisim" panose="020E0502050101010101" pitchFamily="34" charset="-79"/>
                <a:ea typeface="Nunito Sans"/>
                <a:cs typeface="Narkisim" panose="020E0502050101010101" pitchFamily="34" charset="-79"/>
                <a:sym typeface="Nunito Sans"/>
              </a:rPr>
            </a:br>
            <a:r>
              <a:rPr lang="en-IN" sz="4800" dirty="0">
                <a:solidFill>
                  <a:schemeClr val="dk2"/>
                </a:solidFill>
                <a:latin typeface="Narkisim" panose="020E0502050101010101" pitchFamily="34" charset="-79"/>
                <a:ea typeface="Nunito Sans"/>
                <a:cs typeface="Narkisim" panose="020E0502050101010101" pitchFamily="34" charset="-79"/>
                <a:sym typeface="Nunito Sans"/>
              </a:rPr>
              <a:t>               </a:t>
            </a:r>
            <a:r>
              <a:rPr lang="en-IN" sz="7200" dirty="0">
                <a:solidFill>
                  <a:schemeClr val="accent1">
                    <a:lumMod val="95000"/>
                  </a:schemeClr>
                </a:solidFill>
                <a:latin typeface="Amasis MT Pro Black" panose="02040A04050005020304" pitchFamily="18" charset="0"/>
                <a:ea typeface="Nunito Sans"/>
                <a:cs typeface="Times New Roman" panose="02020603050405020304" pitchFamily="18" charset="0"/>
                <a:sym typeface="Nunito Sans"/>
              </a:rPr>
              <a:t>TYRES</a:t>
            </a:r>
            <a:endParaRPr sz="7200" dirty="0">
              <a:solidFill>
                <a:schemeClr val="accent1">
                  <a:lumMod val="95000"/>
                </a:schemeClr>
              </a:solidFill>
              <a:latin typeface="Amasis MT Pro Black" panose="02040A04050005020304" pitchFamily="18" charset="0"/>
              <a:ea typeface="Nunito Sans"/>
              <a:cs typeface="Times New Roman" panose="02020603050405020304" pitchFamily="18" charset="0"/>
              <a:sym typeface="Nunito Sans"/>
            </a:endParaRPr>
          </a:p>
        </p:txBody>
      </p:sp>
      <p:pic>
        <p:nvPicPr>
          <p:cNvPr id="211" name="Google Shape;211;p26"/>
          <p:cNvPicPr preferRelativeResize="0"/>
          <p:nvPr/>
        </p:nvPicPr>
        <p:blipFill rotWithShape="1">
          <a:blip r:embed="rId3">
            <a:alphaModFix/>
          </a:blip>
          <a:srcRect b="11559"/>
          <a:stretch/>
        </p:blipFill>
        <p:spPr>
          <a:xfrm rot="10800000">
            <a:off x="7360317" y="-118564"/>
            <a:ext cx="2382275" cy="2246700"/>
          </a:xfrm>
          <a:prstGeom prst="rect">
            <a:avLst/>
          </a:prstGeom>
          <a:noFill/>
          <a:ln>
            <a:noFill/>
          </a:ln>
        </p:spPr>
      </p:pic>
      <p:pic>
        <p:nvPicPr>
          <p:cNvPr id="212" name="Google Shape;212;p26"/>
          <p:cNvPicPr preferRelativeResize="0"/>
          <p:nvPr/>
        </p:nvPicPr>
        <p:blipFill rotWithShape="1">
          <a:blip r:embed="rId4">
            <a:alphaModFix/>
          </a:blip>
          <a:srcRect l="6669" t="7619" r="13362" b="11755"/>
          <a:stretch/>
        </p:blipFill>
        <p:spPr>
          <a:xfrm>
            <a:off x="5565" y="2128136"/>
            <a:ext cx="3089935" cy="3089326"/>
          </a:xfrm>
          <a:prstGeom prst="rect">
            <a:avLst/>
          </a:prstGeom>
          <a:noFill/>
          <a:ln>
            <a:noFill/>
          </a:ln>
        </p:spPr>
      </p:pic>
      <p:sp>
        <p:nvSpPr>
          <p:cNvPr id="5" name="Subtitle 4">
            <a:extLst>
              <a:ext uri="{FF2B5EF4-FFF2-40B4-BE49-F238E27FC236}">
                <a16:creationId xmlns:a16="http://schemas.microsoft.com/office/drawing/2014/main" id="{9041D8EE-ADB2-6413-75E7-53207632E981}"/>
              </a:ext>
            </a:extLst>
          </p:cNvPr>
          <p:cNvSpPr>
            <a:spLocks noGrp="1"/>
          </p:cNvSpPr>
          <p:nvPr>
            <p:ph type="subTitle" idx="1"/>
          </p:nvPr>
        </p:nvSpPr>
        <p:spPr>
          <a:xfrm>
            <a:off x="6235342" y="2999006"/>
            <a:ext cx="5143500" cy="816975"/>
          </a:xfrm>
        </p:spPr>
        <p:txBody>
          <a:bodyPr/>
          <a:lstStyle/>
          <a:p>
            <a:r>
              <a:rPr lang="en-IN" sz="2800" b="1" dirty="0">
                <a:solidFill>
                  <a:srgbClr val="FFFF00"/>
                </a:solidFill>
                <a:latin typeface="Times New Roman" panose="02020603050405020304" pitchFamily="18" charset="0"/>
                <a:cs typeface="Times New Roman" panose="02020603050405020304" pitchFamily="18" charset="0"/>
              </a:rPr>
              <a:t>Team Members: </a:t>
            </a:r>
          </a:p>
          <a:p>
            <a:r>
              <a:rPr lang="en-IN" sz="2400"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K.Praveen</a:t>
            </a:r>
            <a:r>
              <a:rPr lang="en-IN" dirty="0">
                <a:latin typeface="Times New Roman" panose="02020603050405020304" pitchFamily="18" charset="0"/>
                <a:cs typeface="Times New Roman" panose="02020603050405020304" pitchFamily="18" charset="0"/>
              </a:rPr>
              <a:t> kumar</a:t>
            </a:r>
          </a:p>
          <a:p>
            <a:r>
              <a:rPr lang="en-IN" dirty="0">
                <a:latin typeface="Times New Roman" panose="02020603050405020304" pitchFamily="18" charset="0"/>
                <a:cs typeface="Times New Roman" panose="02020603050405020304" pitchFamily="18" charset="0"/>
              </a:rPr>
              <a:t>           U.Keerthi</a:t>
            </a:r>
          </a:p>
          <a:p>
            <a:r>
              <a:rPr lang="en-IN" dirty="0">
                <a:latin typeface="Times New Roman" panose="02020603050405020304" pitchFamily="18" charset="0"/>
                <a:cs typeface="Times New Roman" panose="02020603050405020304" pitchFamily="18" charset="0"/>
              </a:rPr>
              <a:t>           U.Nayva</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T.Sudeep</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G.Dinesh</a:t>
            </a:r>
            <a:endParaRPr lang="en-IN" dirty="0">
              <a:latin typeface="Times New Roman" panose="02020603050405020304" pitchFamily="18" charset="0"/>
              <a:cs typeface="Times New Roman" panose="02020603050405020304" pitchFamily="18" charset="0"/>
            </a:endParaRPr>
          </a:p>
        </p:txBody>
      </p:sp>
      <p:pic>
        <p:nvPicPr>
          <p:cNvPr id="23" name="Picture Placeholder 22" descr="A car tire and wheel&#10;&#10;Description automatically generated">
            <a:extLst>
              <a:ext uri="{FF2B5EF4-FFF2-40B4-BE49-F238E27FC236}">
                <a16:creationId xmlns:a16="http://schemas.microsoft.com/office/drawing/2014/main" id="{570396B3-122A-03C4-9865-5E794C71D75B}"/>
              </a:ext>
            </a:extLst>
          </p:cNvPr>
          <p:cNvPicPr>
            <a:picLocks noGrp="1" noChangeAspect="1"/>
          </p:cNvPicPr>
          <p:nvPr>
            <p:ph type="pic" idx="2"/>
          </p:nvPr>
        </p:nvPicPr>
        <p:blipFill>
          <a:blip r:embed="rId5"/>
          <a:srcRect l="12101" r="12101"/>
          <a:stretch>
            <a:fillRect/>
          </a:stretch>
        </p:blipFill>
        <p:spPr>
          <a:xfrm>
            <a:off x="336908" y="2571750"/>
            <a:ext cx="2427248" cy="2488462"/>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idx="8"/>
          </p:nvPr>
        </p:nvSpPr>
        <p:spPr>
          <a:xfrm>
            <a:off x="213360" y="680720"/>
            <a:ext cx="5821680" cy="999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solidFill>
                <a:latin typeface="Roboto" panose="02000000000000000000" pitchFamily="2" charset="0"/>
                <a:ea typeface="Roboto" panose="02000000000000000000" pitchFamily="2" charset="0"/>
                <a:cs typeface="Roboto" panose="02000000000000000000" pitchFamily="2" charset="0"/>
              </a:rPr>
              <a:t>MARKETING  STRATEGIES</a:t>
            </a:r>
            <a:br>
              <a:rPr lang="en" dirty="0"/>
            </a:br>
            <a:br>
              <a:rPr lang="en-US" sz="2000" dirty="0">
                <a:latin typeface="News Gothic MT" panose="020F0502020204030204" pitchFamily="34" charset="0"/>
              </a:rPr>
            </a:br>
            <a:r>
              <a:rPr lang="en-US" sz="1800" dirty="0">
                <a:latin typeface="Narkisim" panose="020E0502050101010101" pitchFamily="34" charset="-79"/>
                <a:cs typeface="Narkisim" panose="020E0502050101010101" pitchFamily="34" charset="-79"/>
              </a:rPr>
              <a:t>1.Focus on your target audience and highlight your USP. </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2.Use a variety of marketing channels to reach your target audience with engaging content.</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3.Offer excellent customer service.</a:t>
            </a:r>
            <a:br>
              <a:rPr lang="en-US" sz="1800" dirty="0">
                <a:latin typeface="Narkisim" panose="020E0502050101010101" pitchFamily="34" charset="-79"/>
                <a:cs typeface="Narkisim" panose="020E0502050101010101" pitchFamily="34" charset="-79"/>
              </a:rPr>
            </a:br>
            <a:r>
              <a:rPr lang="en-US" sz="1800" dirty="0">
                <a:latin typeface="Narkisim" panose="020E0502050101010101" pitchFamily="34" charset="-79"/>
                <a:cs typeface="Narkisim" panose="020E0502050101010101" pitchFamily="34" charset="-79"/>
              </a:rPr>
              <a:t>4.Partner with car manufacturers and dealerships, sponsor motorsport events, run social media contests and giveaways, offer referral programs, and get involved in your community.</a:t>
            </a:r>
            <a:endParaRPr sz="1800" dirty="0">
              <a:latin typeface="Narkisim" panose="020E0502050101010101" pitchFamily="34" charset="-79"/>
              <a:cs typeface="Narkisim" panose="020E0502050101010101" pitchFamily="34" charset="-79"/>
            </a:endParaRPr>
          </a:p>
        </p:txBody>
      </p:sp>
      <p:pic>
        <p:nvPicPr>
          <p:cNvPr id="2" name="Picture 1" descr="A group of people holding a light bulb">
            <a:extLst>
              <a:ext uri="{FF2B5EF4-FFF2-40B4-BE49-F238E27FC236}">
                <a16:creationId xmlns:a16="http://schemas.microsoft.com/office/drawing/2014/main" id="{A9262E0E-644F-4EFB-F5C9-CFC86A9452AE}"/>
              </a:ext>
            </a:extLst>
          </p:cNvPr>
          <p:cNvPicPr>
            <a:picLocks noChangeAspect="1"/>
          </p:cNvPicPr>
          <p:nvPr/>
        </p:nvPicPr>
        <p:blipFill>
          <a:blip r:embed="rId3">
            <a:alphaModFix amt="85000"/>
          </a:blip>
          <a:stretch>
            <a:fillRect/>
          </a:stretch>
        </p:blipFill>
        <p:spPr>
          <a:xfrm>
            <a:off x="5672209" y="1394315"/>
            <a:ext cx="3886534" cy="38865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Title 2">
            <a:extLst>
              <a:ext uri="{FF2B5EF4-FFF2-40B4-BE49-F238E27FC236}">
                <a16:creationId xmlns:a16="http://schemas.microsoft.com/office/drawing/2014/main" id="{99C1DC47-8EE4-C1B4-72DD-6D617808236C}"/>
              </a:ext>
            </a:extLst>
          </p:cNvPr>
          <p:cNvSpPr>
            <a:spLocks noGrp="1"/>
          </p:cNvSpPr>
          <p:nvPr>
            <p:ph type="title"/>
          </p:nvPr>
        </p:nvSpPr>
        <p:spPr>
          <a:xfrm>
            <a:off x="720000" y="445024"/>
            <a:ext cx="8241120" cy="635527"/>
          </a:xfrm>
        </p:spPr>
        <p:txBody>
          <a:bodyPr/>
          <a:lstStyle/>
          <a:p>
            <a:r>
              <a:rPr lang="en-IN" sz="3200" b="1" dirty="0">
                <a:solidFill>
                  <a:schemeClr val="bg2"/>
                </a:solidFill>
                <a:latin typeface="Times New Roman" panose="02020603050405020304" pitchFamily="18" charset="0"/>
                <a:cs typeface="Times New Roman" panose="02020603050405020304" pitchFamily="18" charset="0"/>
              </a:rPr>
              <a:t>CONTENT CREATION AND CURATION</a:t>
            </a:r>
            <a:br>
              <a:rPr lang="en-IN" sz="3200" spc="-150" dirty="0">
                <a:solidFill>
                  <a:srgbClr val="FFFF00"/>
                </a:solidFill>
                <a:latin typeface="Narkisim" panose="020E0502050101010101" pitchFamily="34" charset="-79"/>
                <a:cs typeface="Narkisim" panose="020E0502050101010101" pitchFamily="34" charset="-79"/>
              </a:rPr>
            </a:br>
            <a:endParaRPr lang="en-IN" sz="3200" spc="-150" dirty="0">
              <a:solidFill>
                <a:srgbClr val="FFFF00"/>
              </a:solidFill>
              <a:latin typeface="Narkisim" panose="020E0502050101010101" pitchFamily="34" charset="-79"/>
              <a:cs typeface="Narkisim" panose="020E0502050101010101" pitchFamily="34" charset="-79"/>
            </a:endParaRPr>
          </a:p>
        </p:txBody>
      </p:sp>
      <p:sp>
        <p:nvSpPr>
          <p:cNvPr id="4" name="TextBox 3">
            <a:extLst>
              <a:ext uri="{FF2B5EF4-FFF2-40B4-BE49-F238E27FC236}">
                <a16:creationId xmlns:a16="http://schemas.microsoft.com/office/drawing/2014/main" id="{DBA92D68-74BB-3BE6-CF75-D6BEE7DBD6BB}"/>
              </a:ext>
            </a:extLst>
          </p:cNvPr>
          <p:cNvSpPr txBox="1"/>
          <p:nvPr/>
        </p:nvSpPr>
        <p:spPr>
          <a:xfrm>
            <a:off x="720000" y="1080552"/>
            <a:ext cx="6563116" cy="3970318"/>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Blog Posts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Articles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Videos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Infographics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Social media posts from other tire brands, industry experts and customers.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Customers stories and testimonials</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Tyre safety tips </a:t>
            </a:r>
          </a:p>
          <a:p>
            <a:pPr marL="285750" indent="-285750">
              <a:buClr>
                <a:srgbClr val="FFFFFF"/>
              </a:buClr>
              <a:buFont typeface="Arial" panose="020B0604020202020204" pitchFamily="34" charset="0"/>
              <a:buChar char="•"/>
            </a:pPr>
            <a:r>
              <a:rPr lang="en-IN" sz="2800" dirty="0">
                <a:solidFill>
                  <a:schemeClr val="tx1"/>
                </a:solidFill>
                <a:latin typeface="AngsanaUPC" panose="02020603050405020304" pitchFamily="18" charset="-34"/>
                <a:cs typeface="AngsanaUPC" panose="02020603050405020304" pitchFamily="18" charset="-34"/>
              </a:rPr>
              <a:t>Behind the scenes photos and videos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2658506" y="561340"/>
            <a:ext cx="7704000" cy="19181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b="1" u="sng" dirty="0">
                <a:solidFill>
                  <a:schemeClr val="bg2"/>
                </a:solidFill>
                <a:latin typeface="Roboto" panose="02000000000000000000" pitchFamily="2" charset="0"/>
                <a:ea typeface="Roboto" panose="02000000000000000000" pitchFamily="2" charset="0"/>
                <a:cs typeface="Roboto" panose="02000000000000000000" pitchFamily="2" charset="0"/>
              </a:rPr>
              <a:t>AUDIT REPORT </a:t>
            </a:r>
            <a:endParaRPr sz="4000" b="1" u="sng"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51ED16CB-7B55-8F82-A7C2-FBFB751B70C2}"/>
              </a:ext>
            </a:extLst>
          </p:cNvPr>
          <p:cNvPicPr>
            <a:picLocks noChangeAspect="1"/>
          </p:cNvPicPr>
          <p:nvPr/>
        </p:nvPicPr>
        <p:blipFill>
          <a:blip r:embed="rId3"/>
          <a:stretch>
            <a:fillRect/>
          </a:stretch>
        </p:blipFill>
        <p:spPr>
          <a:xfrm>
            <a:off x="389312" y="1685946"/>
            <a:ext cx="3965749" cy="247457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67B31B4-F9DE-6302-C8F9-4A4ADC7EF9AA}"/>
              </a:ext>
            </a:extLst>
          </p:cNvPr>
          <p:cNvPicPr>
            <a:picLocks noChangeAspect="1"/>
          </p:cNvPicPr>
          <p:nvPr/>
        </p:nvPicPr>
        <p:blipFill>
          <a:blip r:embed="rId4"/>
          <a:stretch>
            <a:fillRect/>
          </a:stretch>
        </p:blipFill>
        <p:spPr>
          <a:xfrm>
            <a:off x="4788939" y="1685946"/>
            <a:ext cx="4128309" cy="2474574"/>
          </a:xfrm>
          <a:prstGeom prst="rect">
            <a:avLst/>
          </a:prstGeom>
        </p:spPr>
      </p:pic>
    </p:spTree>
    <p:extLst>
      <p:ext uri="{BB962C8B-B14F-4D97-AF65-F5344CB8AC3E}">
        <p14:creationId xmlns:p14="http://schemas.microsoft.com/office/powerpoint/2010/main" val="314917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1807606" y="-396702"/>
            <a:ext cx="7704000" cy="12649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4800" dirty="0">
                <a:solidFill>
                  <a:srgbClr val="FFFF00"/>
                </a:solidFill>
                <a:latin typeface="Chamberi Super Display" panose="02040503080505020303" pitchFamily="18" charset="0"/>
                <a:cs typeface="Arabic Typesetting" panose="03020402040406030203" pitchFamily="66" charset="-78"/>
              </a:rPr>
            </a:br>
            <a:r>
              <a:rPr lang="en-IN" sz="5400" b="1" u="sng" dirty="0">
                <a:solidFill>
                  <a:schemeClr val="bg2"/>
                </a:solidFill>
                <a:latin typeface="Amasis MT Pro Black" panose="02040A04050005020304" pitchFamily="18" charset="0"/>
                <a:cs typeface="Times New Roman" panose="02020603050405020304" pitchFamily="18" charset="0"/>
              </a:rPr>
              <a:t>Poster Design</a:t>
            </a:r>
            <a:endParaRPr sz="5400" b="1" u="sng" dirty="0">
              <a:solidFill>
                <a:schemeClr val="bg2"/>
              </a:solidFill>
              <a:latin typeface="Amasis MT Pro Black" panose="02040A04050005020304" pitchFamily="18" charset="0"/>
              <a:cs typeface="Times New Roman" panose="02020603050405020304" pitchFamily="18" charset="0"/>
            </a:endParaRPr>
          </a:p>
        </p:txBody>
      </p:sp>
      <p:pic>
        <p:nvPicPr>
          <p:cNvPr id="5" name="Picture 4" descr="A poster for a car tire shop&#10;&#10;Description automatically generated">
            <a:extLst>
              <a:ext uri="{FF2B5EF4-FFF2-40B4-BE49-F238E27FC236}">
                <a16:creationId xmlns:a16="http://schemas.microsoft.com/office/drawing/2014/main" id="{FD73EAD7-D30E-5A95-E10D-752FC8E794A0}"/>
              </a:ext>
            </a:extLst>
          </p:cNvPr>
          <p:cNvPicPr>
            <a:picLocks noChangeAspect="1"/>
          </p:cNvPicPr>
          <p:nvPr/>
        </p:nvPicPr>
        <p:blipFill>
          <a:blip r:embed="rId3"/>
          <a:stretch>
            <a:fillRect/>
          </a:stretch>
        </p:blipFill>
        <p:spPr>
          <a:xfrm>
            <a:off x="1502332" y="1404851"/>
            <a:ext cx="5793895" cy="3360189"/>
          </a:xfrm>
          <a:prstGeom prst="rect">
            <a:avLst/>
          </a:prstGeom>
        </p:spPr>
      </p:pic>
    </p:spTree>
    <p:extLst>
      <p:ext uri="{BB962C8B-B14F-4D97-AF65-F5344CB8AC3E}">
        <p14:creationId xmlns:p14="http://schemas.microsoft.com/office/powerpoint/2010/main" val="51594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65262" y="1371600"/>
            <a:ext cx="8249141" cy="3474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3600" dirty="0">
                <a:solidFill>
                  <a:srgbClr val="FFFF00"/>
                </a:solidFill>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IN" sz="1800" dirty="0">
                <a:solidFill>
                  <a:schemeClr val="tx1">
                    <a:lumMod val="85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IN" sz="2000" dirty="0">
                <a:solidFill>
                  <a:schemeClr val="tx1">
                    <a:lumMod val="85000"/>
                  </a:schemeClr>
                </a:solidFill>
                <a:latin typeface="Times New Roman" panose="02020603050405020304" pitchFamily="18" charset="0"/>
                <a:ea typeface="Cascadia Code SemiBold" panose="020B0609020000020004" pitchFamily="49" charset="0"/>
                <a:cs typeface="Times New Roman" panose="02020603050405020304" pitchFamily="18" charset="0"/>
              </a:rPr>
              <a:t>This  is our brand promotion Reel </a:t>
            </a:r>
            <a:br>
              <a:rPr lang="en-IN" sz="2000" dirty="0">
                <a:solidFill>
                  <a:schemeClr val="tx1">
                    <a:lumMod val="85000"/>
                  </a:schemeClr>
                </a:solidFill>
                <a:latin typeface="Times New Roman" panose="02020603050405020304" pitchFamily="18" charset="0"/>
                <a:ea typeface="Cascadia Code SemiBold" panose="020B0609020000020004" pitchFamily="49" charset="0"/>
                <a:cs typeface="Times New Roman" panose="02020603050405020304" pitchFamily="18" charset="0"/>
              </a:rPr>
            </a:br>
            <a:br>
              <a:rPr lang="en-IN" sz="3200" dirty="0">
                <a:solidFill>
                  <a:srgbClr val="FFFF00"/>
                </a:solidFill>
                <a:latin typeface="Algerian" panose="04020705040A02060702" pitchFamily="82" charset="0"/>
                <a:ea typeface="Cascadia Code SemiBold" panose="020B0609020000020004" pitchFamily="49" charset="0"/>
                <a:cs typeface="Cascadia Code SemiBold" panose="020B0609020000020004" pitchFamily="49" charset="0"/>
              </a:rPr>
            </a:br>
            <a:r>
              <a:rPr lang="en-IN" sz="3200" dirty="0">
                <a:solidFill>
                  <a:srgbClr val="FF00FF"/>
                </a:solidFill>
                <a:latin typeface="Algerian" panose="04020705040A02060702" pitchFamily="82" charset="0"/>
                <a:ea typeface="Cascadia Code SemiBold" panose="020B0609020000020004" pitchFamily="49" charset="0"/>
                <a:cs typeface="Cascadia Code SemiBold" panose="020B0609020000020004" pitchFamily="49" charset="0"/>
              </a:rPr>
              <a:t>            </a:t>
            </a:r>
            <a:r>
              <a:rPr lang="en-IN" sz="3200" b="1" u="sng" dirty="0">
                <a:solidFill>
                  <a:schemeClr val="bg1">
                    <a:lumMod val="25000"/>
                    <a:lumOff val="75000"/>
                  </a:schemeClr>
                </a:solidFill>
                <a:latin typeface="Times New Roman" panose="02020603050405020304" pitchFamily="18" charset="0"/>
                <a:ea typeface="Cascadia Code SemiBold" panose="020B0609020000020004" pitchFamily="49" charset="0"/>
                <a:cs typeface="Times New Roman" panose="02020603050405020304" pitchFamily="18" charset="0"/>
                <a:hlinkClick r:id="rId3">
                  <a:extLst>
                    <a:ext uri="{A12FA001-AC4F-418D-AE19-62706E023703}">
                      <ahyp:hlinkClr xmlns:ahyp="http://schemas.microsoft.com/office/drawing/2018/hyperlinkcolor" val="tx"/>
                    </a:ext>
                  </a:extLst>
                </a:hlinkClick>
              </a:rPr>
              <a:t>click here</a:t>
            </a:r>
            <a:endParaRPr sz="3200" b="1" u="sng" dirty="0">
              <a:solidFill>
                <a:schemeClr val="bg1">
                  <a:lumMod val="25000"/>
                  <a:lumOff val="75000"/>
                </a:schemeClr>
              </a:solidFill>
              <a:latin typeface="Times New Roman" panose="02020603050405020304" pitchFamily="18" charset="0"/>
              <a:ea typeface="Cascadia Code SemiBold" panose="020B0609020000020004" pitchFamily="49" charset="0"/>
              <a:cs typeface="Times New Roman" panose="02020603050405020304" pitchFamily="18" charset="0"/>
            </a:endParaRPr>
          </a:p>
        </p:txBody>
      </p:sp>
      <p:sp>
        <p:nvSpPr>
          <p:cNvPr id="2" name="TextBox 1">
            <a:extLst>
              <a:ext uri="{FF2B5EF4-FFF2-40B4-BE49-F238E27FC236}">
                <a16:creationId xmlns:a16="http://schemas.microsoft.com/office/drawing/2014/main" id="{BB40933E-46ED-803C-A6B0-F7B5457F278C}"/>
              </a:ext>
            </a:extLst>
          </p:cNvPr>
          <p:cNvSpPr txBox="1"/>
          <p:nvPr/>
        </p:nvSpPr>
        <p:spPr>
          <a:xfrm>
            <a:off x="416949" y="958346"/>
            <a:ext cx="3835011" cy="707886"/>
          </a:xfrm>
          <a:prstGeom prst="rect">
            <a:avLst/>
          </a:prstGeom>
          <a:noFill/>
        </p:spPr>
        <p:txBody>
          <a:bodyPr wrap="square" rtlCol="0">
            <a:spAutoFit/>
          </a:bodyPr>
          <a:lstStyle/>
          <a:p>
            <a:r>
              <a:rPr lang="en-IN" sz="3600" b="1" dirty="0">
                <a:solidFill>
                  <a:srgbClr val="66FFCC"/>
                </a:solidFill>
                <a:latin typeface="Roboto" panose="02000000000000000000" pitchFamily="2" charset="0"/>
                <a:ea typeface="Roboto" panose="02000000000000000000" pitchFamily="2" charset="0"/>
                <a:cs typeface="Roboto" panose="02000000000000000000" pitchFamily="2" charset="0"/>
              </a:rPr>
              <a:t>Instagram</a:t>
            </a:r>
            <a:r>
              <a:rPr lang="en-IN" sz="3600" dirty="0">
                <a:solidFill>
                  <a:srgbClr val="66FFCC"/>
                </a:solidFill>
                <a:latin typeface="Roboto" panose="02000000000000000000" pitchFamily="2" charset="0"/>
                <a:ea typeface="Roboto" panose="02000000000000000000" pitchFamily="2" charset="0"/>
                <a:cs typeface="Roboto" panose="02000000000000000000" pitchFamily="2" charset="0"/>
              </a:rPr>
              <a:t> </a:t>
            </a:r>
            <a:r>
              <a:rPr lang="en-IN" sz="4000"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Reel</a:t>
            </a:r>
            <a:r>
              <a:rPr lang="en-IN" sz="3600"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 </a:t>
            </a:r>
          </a:p>
        </p:txBody>
      </p:sp>
      <p:pic>
        <p:nvPicPr>
          <p:cNvPr id="15" name="Picture 14" descr="A person sitting on the floor with his computer and a screen&#10;&#10;Description automatically generated">
            <a:extLst>
              <a:ext uri="{FF2B5EF4-FFF2-40B4-BE49-F238E27FC236}">
                <a16:creationId xmlns:a16="http://schemas.microsoft.com/office/drawing/2014/main" id="{17A58ACD-7B5E-EA4D-1571-4185A4E9E199}"/>
              </a:ext>
            </a:extLst>
          </p:cNvPr>
          <p:cNvPicPr>
            <a:picLocks noChangeAspect="1"/>
          </p:cNvPicPr>
          <p:nvPr/>
        </p:nvPicPr>
        <p:blipFill>
          <a:blip r:embed="rId4"/>
          <a:stretch>
            <a:fillRect/>
          </a:stretch>
        </p:blipFill>
        <p:spPr>
          <a:xfrm>
            <a:off x="4572000" y="494924"/>
            <a:ext cx="4764650" cy="4764650"/>
          </a:xfrm>
          <a:prstGeom prst="rect">
            <a:avLst/>
          </a:prstGeom>
        </p:spPr>
      </p:pic>
    </p:spTree>
    <p:extLst>
      <p:ext uri="{BB962C8B-B14F-4D97-AF65-F5344CB8AC3E}">
        <p14:creationId xmlns:p14="http://schemas.microsoft.com/office/powerpoint/2010/main" val="55895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7"/>
          <p:cNvSpPr txBox="1">
            <a:spLocks noGrp="1"/>
          </p:cNvSpPr>
          <p:nvPr>
            <p:ph type="title"/>
          </p:nvPr>
        </p:nvSpPr>
        <p:spPr>
          <a:xfrm>
            <a:off x="-162560" y="564805"/>
            <a:ext cx="6380480" cy="4190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latin typeface="Nordique Inline" panose="00000500000000000000" pitchFamily="2" charset="0"/>
              </a:rPr>
              <a:t>  </a:t>
            </a:r>
            <a:br>
              <a:rPr lang="en-IN" sz="4800" dirty="0">
                <a:solidFill>
                  <a:srgbClr val="FFFF00"/>
                </a:solidFill>
                <a:latin typeface="Chamberi Super Display" panose="02040503080505020303" pitchFamily="18" charset="0"/>
                <a:cs typeface="Arabic Typesetting" panose="03020402040406030203" pitchFamily="66" charset="-78"/>
              </a:rPr>
            </a:br>
            <a:r>
              <a:rPr lang="en-IN" sz="6000" b="1" dirty="0">
                <a:solidFill>
                  <a:schemeClr val="tx2"/>
                </a:solidFill>
                <a:latin typeface="Amasis MT Pro Black" panose="02040A04050005020304" pitchFamily="18" charset="0"/>
                <a:ea typeface="Roboto" panose="02000000000000000000" pitchFamily="2" charset="0"/>
                <a:cs typeface="Roboto" panose="02000000000000000000" pitchFamily="2" charset="0"/>
              </a:rPr>
              <a:t>   </a:t>
            </a: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Thanks</a:t>
            </a:r>
            <a:b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b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   For Your </a:t>
            </a:r>
            <a:b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br>
            <a:r>
              <a:rPr lang="en-IN"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rPr>
              <a:t>   Courtesy</a:t>
            </a:r>
            <a:endParaRPr sz="6000" b="1" dirty="0">
              <a:solidFill>
                <a:schemeClr val="tx2"/>
              </a:solidFill>
              <a:latin typeface="Amasis MT Pro Black" panose="02040A04050005020304" pitchFamily="18" charset="0"/>
              <a:ea typeface="ADLaM Display" panose="02010000000000000000" pitchFamily="2" charset="0"/>
              <a:cs typeface="ADLaM Display" panose="02010000000000000000" pitchFamily="2" charset="0"/>
            </a:endParaRPr>
          </a:p>
        </p:txBody>
      </p:sp>
      <p:pic>
        <p:nvPicPr>
          <p:cNvPr id="3" name="Picture 2" descr="A person shaking hands with another person&#10;&#10;Description automatically generated">
            <a:extLst>
              <a:ext uri="{FF2B5EF4-FFF2-40B4-BE49-F238E27FC236}">
                <a16:creationId xmlns:a16="http://schemas.microsoft.com/office/drawing/2014/main" id="{A2CF5B9C-AB1C-82D9-7C1D-B10949034084}"/>
              </a:ext>
            </a:extLst>
          </p:cNvPr>
          <p:cNvPicPr>
            <a:picLocks noChangeAspect="1"/>
          </p:cNvPicPr>
          <p:nvPr/>
        </p:nvPicPr>
        <p:blipFill>
          <a:blip r:embed="rId3"/>
          <a:stretch>
            <a:fillRect/>
          </a:stretch>
        </p:blipFill>
        <p:spPr>
          <a:xfrm>
            <a:off x="4145045" y="124460"/>
            <a:ext cx="5283436" cy="6049355"/>
          </a:xfrm>
          <a:prstGeom prst="rect">
            <a:avLst/>
          </a:prstGeom>
        </p:spPr>
      </p:pic>
    </p:spTree>
    <p:extLst>
      <p:ext uri="{BB962C8B-B14F-4D97-AF65-F5344CB8AC3E}">
        <p14:creationId xmlns:p14="http://schemas.microsoft.com/office/powerpoint/2010/main" val="59596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2893099" y="597576"/>
            <a:ext cx="3357801" cy="913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60000"/>
                    <a:lumOff val="40000"/>
                  </a:schemeClr>
                </a:solidFill>
              </a:rPr>
              <a:t>                  </a:t>
            </a:r>
            <a:r>
              <a:rPr lang="en" sz="4000" dirty="0">
                <a:solidFill>
                  <a:schemeClr val="bg2">
                    <a:lumMod val="60000"/>
                    <a:lumOff val="40000"/>
                  </a:schemeClr>
                </a:solidFill>
              </a:rPr>
              <a:t>Introduction</a:t>
            </a:r>
            <a:endParaRPr sz="4000" spc="-150" dirty="0">
              <a:solidFill>
                <a:schemeClr val="bg2">
                  <a:lumMod val="60000"/>
                  <a:lumOff val="40000"/>
                </a:schemeClr>
              </a:solidFill>
              <a:effectLst>
                <a:outerShdw blurRad="38100" dist="38100" dir="2700000" algn="tl">
                  <a:srgbClr val="000000">
                    <a:alpha val="43137"/>
                  </a:srgbClr>
                </a:outerShdw>
              </a:effectLst>
              <a:latin typeface="Avenir Next LT Pro Demi" panose="020B0704020202020204" pitchFamily="34" charset="0"/>
            </a:endParaRPr>
          </a:p>
        </p:txBody>
      </p:sp>
      <p:sp>
        <p:nvSpPr>
          <p:cNvPr id="219" name="Google Shape;219;p27"/>
          <p:cNvSpPr txBox="1">
            <a:spLocks noGrp="1"/>
          </p:cNvSpPr>
          <p:nvPr>
            <p:ph type="body" idx="1"/>
          </p:nvPr>
        </p:nvSpPr>
        <p:spPr>
          <a:xfrm>
            <a:off x="861099" y="1746759"/>
            <a:ext cx="7550247" cy="34005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2400" dirty="0">
                <a:solidFill>
                  <a:schemeClr val="tx1"/>
                </a:solidFill>
              </a:rPr>
              <a:t> </a:t>
            </a:r>
            <a:r>
              <a:rPr lang="en-US" sz="2400" b="1" i="0" dirty="0">
                <a:solidFill>
                  <a:schemeClr val="tx1"/>
                </a:solidFill>
                <a:effectLst/>
                <a:latin typeface="Roboto" panose="02000000000000000000" pitchFamily="2" charset="0"/>
                <a:ea typeface="Roboto" panose="02000000000000000000" pitchFamily="2" charset="0"/>
                <a:cs typeface="Roboto" panose="02000000000000000000" pitchFamily="2" charset="0"/>
              </a:rPr>
              <a:t>Apollo </a:t>
            </a:r>
            <a:r>
              <a:rPr lang="en-US" sz="2400" b="1" dirty="0">
                <a:solidFill>
                  <a:schemeClr val="tx1"/>
                </a:solidFill>
                <a:latin typeface="Roboto" panose="02000000000000000000" pitchFamily="2" charset="0"/>
                <a:ea typeface="Roboto" panose="02000000000000000000" pitchFamily="2" charset="0"/>
                <a:cs typeface="Roboto" panose="02000000000000000000" pitchFamily="2" charset="0"/>
              </a:rPr>
              <a:t>Tyres Limited</a:t>
            </a:r>
            <a:r>
              <a:rPr lang="en-US" sz="2400" spc="-150" dirty="0">
                <a:solidFill>
                  <a:schemeClr val="tx1"/>
                </a:solidFill>
                <a:latin typeface="Roboto" panose="02000000000000000000" pitchFamily="2" charset="0"/>
                <a:ea typeface="Roboto" panose="02000000000000000000" pitchFamily="2" charset="0"/>
                <a:cs typeface="Roboto" panose="02000000000000000000" pitchFamily="2" charset="0"/>
              </a:rPr>
              <a:t>  is an Indian multinational tyre manufacturing company headquartered in Gurgaon, Haryana. It was incorporated in 1972, and its first plant was commissioned in Perambra in Chalakudy, Kerala. The company now has five manufacturing units in India, one in the Netherlands and one in Hungary It has a network of nearly 5,000 dealerships in India, of which over 2,500 are exclusive outlets.</a:t>
            </a:r>
          </a:p>
        </p:txBody>
      </p:sp>
      <p:sp>
        <p:nvSpPr>
          <p:cNvPr id="3" name="TextBox 2">
            <a:extLst>
              <a:ext uri="{FF2B5EF4-FFF2-40B4-BE49-F238E27FC236}">
                <a16:creationId xmlns:a16="http://schemas.microsoft.com/office/drawing/2014/main" id="{B8609B8A-D64F-E1E8-B8DA-29A970952FEB}"/>
              </a:ext>
            </a:extLst>
          </p:cNvPr>
          <p:cNvSpPr txBox="1"/>
          <p:nvPr/>
        </p:nvSpPr>
        <p:spPr>
          <a:xfrm>
            <a:off x="3096126" y="1783081"/>
            <a:ext cx="45719" cy="307777"/>
          </a:xfrm>
          <a:prstGeom prst="rect">
            <a:avLst/>
          </a:prstGeom>
          <a:noFill/>
        </p:spPr>
        <p:txBody>
          <a:bodyPr wrap="square" rtlCol="0">
            <a:spAutoFit/>
          </a:bodyPr>
          <a:lstStyle/>
          <a:p>
            <a:r>
              <a:rPr lang="en-IN" dirty="0"/>
              <a:t>    </a:t>
            </a:r>
          </a:p>
        </p:txBody>
      </p:sp>
      <p:pic>
        <p:nvPicPr>
          <p:cNvPr id="4" name="Picture 3" descr="A logo with purple lines&#10;&#10;Description automatically generated">
            <a:extLst>
              <a:ext uri="{FF2B5EF4-FFF2-40B4-BE49-F238E27FC236}">
                <a16:creationId xmlns:a16="http://schemas.microsoft.com/office/drawing/2014/main" id="{3D28B3B8-1A17-2CC6-36B9-82A26989CDFF}"/>
              </a:ext>
            </a:extLst>
          </p:cNvPr>
          <p:cNvPicPr>
            <a:picLocks noChangeAspect="1"/>
          </p:cNvPicPr>
          <p:nvPr/>
        </p:nvPicPr>
        <p:blipFill>
          <a:blip r:embed="rId3">
            <a:alphaModFix/>
          </a:blip>
          <a:stretch>
            <a:fillRect/>
          </a:stretch>
        </p:blipFill>
        <p:spPr>
          <a:xfrm>
            <a:off x="3520519" y="144591"/>
            <a:ext cx="1823641" cy="9059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18" name="Title 2">
            <a:extLst>
              <a:ext uri="{FF2B5EF4-FFF2-40B4-BE49-F238E27FC236}">
                <a16:creationId xmlns:a16="http://schemas.microsoft.com/office/drawing/2014/main" id="{778FFC31-3401-2ECD-341E-61831906BA30}"/>
              </a:ext>
            </a:extLst>
          </p:cNvPr>
          <p:cNvSpPr>
            <a:spLocks noGrp="1"/>
          </p:cNvSpPr>
          <p:nvPr>
            <p:ph type="title"/>
          </p:nvPr>
        </p:nvSpPr>
        <p:spPr>
          <a:xfrm>
            <a:off x="720725" y="444500"/>
            <a:ext cx="7702550" cy="573088"/>
          </a:xfrm>
        </p:spPr>
        <p:txBody>
          <a:bodyPr/>
          <a:lstStyle/>
          <a:p>
            <a:r>
              <a:rPr lang="en-US" sz="4000" b="1" i="0" dirty="0">
                <a:solidFill>
                  <a:schemeClr val="tx1"/>
                </a:solidFill>
                <a:effectLst>
                  <a:outerShdw blurRad="38100" dist="38100" dir="2700000" algn="tl">
                    <a:srgbClr val="000000">
                      <a:alpha val="43137"/>
                    </a:srgbClr>
                  </a:outerShdw>
                </a:effectLst>
                <a:latin typeface="Clother-Black"/>
              </a:rPr>
              <a:t>                          </a:t>
            </a:r>
            <a:r>
              <a:rPr lang="en-US" sz="4000" b="1" i="0" spc="-150" dirty="0">
                <a:solidFill>
                  <a:schemeClr val="bg2">
                    <a:lumMod val="60000"/>
                    <a:lumOff val="40000"/>
                  </a:schemeClr>
                </a:solidFill>
                <a:effectLst>
                  <a:outerShdw blurRad="38100" dist="38100" dir="2700000" algn="tl">
                    <a:srgbClr val="000000">
                      <a:alpha val="43137"/>
                    </a:srgbClr>
                  </a:outerShdw>
                </a:effectLst>
                <a:latin typeface="Calisto MT" panose="02040603050505030304" pitchFamily="18" charset="0"/>
                <a:cs typeface="Cavolini" panose="03000502040302020204" pitchFamily="66" charset="0"/>
              </a:rPr>
              <a:t>History</a:t>
            </a:r>
            <a:br>
              <a:rPr lang="en-US" b="1" i="0" dirty="0">
                <a:solidFill>
                  <a:schemeClr val="tx1"/>
                </a:solidFill>
                <a:effectLst/>
                <a:latin typeface="Clother-Black"/>
              </a:rPr>
            </a:br>
            <a:r>
              <a:rPr lang="en-US" sz="2000" b="1" i="0" dirty="0">
                <a:solidFill>
                  <a:schemeClr val="tx1"/>
                </a:solidFill>
                <a:effectLst/>
                <a:latin typeface="Clother-Black"/>
              </a:rPr>
              <a:t>               </a:t>
            </a:r>
            <a:br>
              <a:rPr lang="en-US" sz="2000" b="1" i="0" dirty="0">
                <a:solidFill>
                  <a:schemeClr val="tx1"/>
                </a:solidFill>
                <a:effectLst/>
                <a:latin typeface="Clother-Black"/>
              </a:rPr>
            </a:br>
            <a:r>
              <a:rPr lang="en-US" sz="2000" b="1" i="0" dirty="0">
                <a:solidFill>
                  <a:schemeClr val="tx1"/>
                </a:solidFill>
                <a:effectLst/>
                <a:latin typeface="Clother-Black"/>
              </a:rPr>
              <a:t>            </a:t>
            </a:r>
            <a:r>
              <a:rPr lang="en-US" sz="2000" b="0" i="0" spc="-150" dirty="0">
                <a:solidFill>
                  <a:schemeClr val="tx1"/>
                </a:solidFill>
                <a:effectLst/>
                <a:latin typeface="Roboto" panose="02000000000000000000" pitchFamily="2" charset="0"/>
                <a:ea typeface="Roboto" panose="02000000000000000000" pitchFamily="2" charset="0"/>
                <a:cs typeface="Roboto" panose="02000000000000000000" pitchFamily="2" charset="0"/>
              </a:rPr>
              <a:t>Apollo Tyres Ltd. came into inception in 1972 and has since been a trusted name in the business of manufacture and sale of </a:t>
            </a:r>
            <a:r>
              <a:rPr lang="en-US" sz="2000" b="0" i="0" spc="-150" dirty="0" err="1">
                <a:solidFill>
                  <a:schemeClr val="tx1"/>
                </a:solidFill>
                <a:effectLst/>
                <a:latin typeface="Roboto" panose="02000000000000000000" pitchFamily="2" charset="0"/>
                <a:ea typeface="Roboto" panose="02000000000000000000" pitchFamily="2" charset="0"/>
                <a:cs typeface="Roboto" panose="02000000000000000000" pitchFamily="2" charset="0"/>
              </a:rPr>
              <a:t>tyres</a:t>
            </a:r>
            <a:r>
              <a:rPr lang="en-US" sz="2000" b="0" i="0" spc="-150" dirty="0">
                <a:solidFill>
                  <a:schemeClr val="tx1"/>
                </a:solidFill>
                <a:effectLst/>
                <a:latin typeface="Roboto" panose="02000000000000000000" pitchFamily="2" charset="0"/>
                <a:ea typeface="Roboto" panose="02000000000000000000" pitchFamily="2" charset="0"/>
                <a:cs typeface="Roboto" panose="02000000000000000000" pitchFamily="2" charset="0"/>
              </a:rPr>
              <a:t>. With our corporate headquarters in Gurgaon, India, we cater to over a 100 countries across the globe. Our first plant was commissioned in Perambra, Thrissur, Kerala, India in 1975. In 2009, we acquired the Netherlands-based tyre maker Vredestein Banden B.V. which was later renamed as Apollo Vredestein B.V. Our manufacturing is spread over five facilities in India and one each in the Netherlands and Hungary</a:t>
            </a:r>
            <a:r>
              <a:rPr lang="en-US" sz="2000" b="0" i="0" dirty="0">
                <a:solidFill>
                  <a:schemeClr val="tx1"/>
                </a:solidFill>
                <a:effectLst/>
                <a:latin typeface="Roboto" panose="02000000000000000000" pitchFamily="2" charset="0"/>
                <a:ea typeface="Roboto" panose="02000000000000000000" pitchFamily="2" charset="0"/>
                <a:cs typeface="Roboto" panose="02000000000000000000" pitchFamily="2" charset="0"/>
              </a:rPr>
              <a:t>.  </a:t>
            </a:r>
            <a:br>
              <a:rPr lang="en-US" sz="20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br>
            <a:endParaRPr lang="en-IN" sz="20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2382026" y="637606"/>
            <a:ext cx="4885272" cy="798897"/>
          </a:xfrm>
          <a:prstGeom prst="rect">
            <a:avLst/>
          </a:prstGeom>
        </p:spPr>
        <p:txBody>
          <a:bodyPr spcFirstLastPara="1" wrap="square" lIns="91425" tIns="91425" rIns="91425" bIns="91425" anchor="b" anchorCtr="0">
            <a:noAutofit/>
          </a:bodyPr>
          <a:lstStyle/>
          <a:p>
            <a:pPr lvl="0"/>
            <a:b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br>
            <a:b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br>
            <a:r>
              <a:rPr lang="en"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t>Digital Marketing</a:t>
            </a:r>
            <a:endParaRPr sz="360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logo with purple lines&#10;&#10;Description automatically generated">
            <a:extLst>
              <a:ext uri="{FF2B5EF4-FFF2-40B4-BE49-F238E27FC236}">
                <a16:creationId xmlns:a16="http://schemas.microsoft.com/office/drawing/2014/main" id="{BAD88119-6AC5-F1E4-A686-3719844C30BA}"/>
              </a:ext>
            </a:extLst>
          </p:cNvPr>
          <p:cNvPicPr>
            <a:picLocks noChangeAspect="1"/>
          </p:cNvPicPr>
          <p:nvPr/>
        </p:nvPicPr>
        <p:blipFill>
          <a:blip r:embed="rId3"/>
          <a:stretch>
            <a:fillRect/>
          </a:stretch>
        </p:blipFill>
        <p:spPr>
          <a:xfrm>
            <a:off x="3989077" y="172720"/>
            <a:ext cx="1487164" cy="645455"/>
          </a:xfrm>
          <a:prstGeom prst="rect">
            <a:avLst/>
          </a:prstGeom>
        </p:spPr>
      </p:pic>
      <p:pic>
        <p:nvPicPr>
          <p:cNvPr id="5" name="Picture 4" descr="A person and person with laptops&#10;&#10;Description automatically generated">
            <a:extLst>
              <a:ext uri="{FF2B5EF4-FFF2-40B4-BE49-F238E27FC236}">
                <a16:creationId xmlns:a16="http://schemas.microsoft.com/office/drawing/2014/main" id="{836E8049-3089-C2BE-A806-16CAF907BD58}"/>
              </a:ext>
            </a:extLst>
          </p:cNvPr>
          <p:cNvPicPr>
            <a:picLocks noChangeAspect="1"/>
          </p:cNvPicPr>
          <p:nvPr/>
        </p:nvPicPr>
        <p:blipFill>
          <a:blip r:embed="rId4"/>
          <a:stretch>
            <a:fillRect/>
          </a:stretch>
        </p:blipFill>
        <p:spPr>
          <a:xfrm>
            <a:off x="5299436" y="1436503"/>
            <a:ext cx="3935723" cy="3935723"/>
          </a:xfrm>
          <a:prstGeom prst="rect">
            <a:avLst/>
          </a:prstGeom>
        </p:spPr>
      </p:pic>
      <p:sp>
        <p:nvSpPr>
          <p:cNvPr id="6" name="TextBox 5">
            <a:extLst>
              <a:ext uri="{FF2B5EF4-FFF2-40B4-BE49-F238E27FC236}">
                <a16:creationId xmlns:a16="http://schemas.microsoft.com/office/drawing/2014/main" id="{53F72826-FCA5-66D0-9D12-5E7D49F1BEA2}"/>
              </a:ext>
            </a:extLst>
          </p:cNvPr>
          <p:cNvSpPr txBox="1"/>
          <p:nvPr/>
        </p:nvSpPr>
        <p:spPr>
          <a:xfrm>
            <a:off x="-54603" y="1925419"/>
            <a:ext cx="5530844" cy="646331"/>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IN" sz="1600" dirty="0">
                <a:solidFill>
                  <a:schemeClr val="tx2"/>
                </a:solidFill>
                <a:latin typeface="Baskerville Old Face" panose="02020602080505020303" pitchFamily="18" charset="0"/>
              </a:rPr>
              <a:t> </a:t>
            </a:r>
            <a:r>
              <a:rPr lang="en-IN" sz="1800" dirty="0">
                <a:solidFill>
                  <a:schemeClr val="tx2"/>
                </a:solidFill>
                <a:latin typeface="Times New Roman" panose="02020603050405020304" pitchFamily="18" charset="0"/>
                <a:cs typeface="Times New Roman" panose="02020603050405020304" pitchFamily="18" charset="0"/>
              </a:rPr>
              <a:t>Apollo Tyres was using various types of digital marketing strategies to promote their brand and products. </a:t>
            </a:r>
          </a:p>
        </p:txBody>
      </p:sp>
      <p:sp>
        <p:nvSpPr>
          <p:cNvPr id="7" name="TextBox 6">
            <a:extLst>
              <a:ext uri="{FF2B5EF4-FFF2-40B4-BE49-F238E27FC236}">
                <a16:creationId xmlns:a16="http://schemas.microsoft.com/office/drawing/2014/main" id="{E810E5BB-8D0A-2331-70E8-312053C3D438}"/>
              </a:ext>
            </a:extLst>
          </p:cNvPr>
          <p:cNvSpPr txBox="1"/>
          <p:nvPr/>
        </p:nvSpPr>
        <p:spPr>
          <a:xfrm>
            <a:off x="-1509253" y="2836419"/>
            <a:ext cx="5349984" cy="1754326"/>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IN" sz="1400" dirty="0">
                <a:solidFill>
                  <a:schemeClr val="tx2"/>
                </a:solidFill>
                <a:latin typeface="Times New Roman" panose="02020603050405020304" pitchFamily="18" charset="0"/>
                <a:cs typeface="Times New Roman" panose="02020603050405020304" pitchFamily="18" charset="0"/>
              </a:rPr>
              <a:t>                        </a:t>
            </a:r>
            <a:r>
              <a:rPr lang="en-IN" sz="1800" dirty="0">
                <a:solidFill>
                  <a:schemeClr val="tx2"/>
                </a:solidFill>
                <a:latin typeface="Times New Roman" panose="02020603050405020304" pitchFamily="18" charset="0"/>
                <a:cs typeface="Times New Roman" panose="02020603050405020304" pitchFamily="18" charset="0"/>
              </a:rPr>
              <a:t>1.Social media marketing</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2.Content marketing</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3.Email marketing </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4.Influencer marketing </a:t>
            </a:r>
          </a:p>
          <a:p>
            <a:pPr marL="0" lvl="0" indent="0" algn="ctr" rtl="0">
              <a:spcBef>
                <a:spcPts val="0"/>
              </a:spcBef>
              <a:spcAft>
                <a:spcPts val="0"/>
              </a:spcAft>
              <a:buClr>
                <a:schemeClr val="dk1"/>
              </a:buClr>
              <a:buSzPts val="1100"/>
              <a:buFont typeface="Arial"/>
              <a:buNone/>
            </a:pPr>
            <a:r>
              <a:rPr lang="en-IN" sz="1800" dirty="0">
                <a:solidFill>
                  <a:schemeClr val="tx2"/>
                </a:solidFill>
                <a:latin typeface="Times New Roman" panose="02020603050405020304" pitchFamily="18" charset="0"/>
                <a:cs typeface="Times New Roman" panose="02020603050405020304" pitchFamily="18" charset="0"/>
              </a:rPr>
              <a:t>                                 5.Searching engine marketing and pay per click </a:t>
            </a:r>
            <a:endParaRPr lang="en-IN" sz="1800" dirty="0"/>
          </a:p>
        </p:txBody>
      </p:sp>
    </p:spTree>
    <p:extLst>
      <p:ext uri="{BB962C8B-B14F-4D97-AF65-F5344CB8AC3E}">
        <p14:creationId xmlns:p14="http://schemas.microsoft.com/office/powerpoint/2010/main" val="322005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3" name="Title 2">
            <a:extLst>
              <a:ext uri="{FF2B5EF4-FFF2-40B4-BE49-F238E27FC236}">
                <a16:creationId xmlns:a16="http://schemas.microsoft.com/office/drawing/2014/main" id="{9CF3CBD6-E0FD-7C13-983D-0C883819600F}"/>
              </a:ext>
            </a:extLst>
          </p:cNvPr>
          <p:cNvSpPr>
            <a:spLocks noGrp="1" noRot="1" noMove="1" noResize="1" noEditPoints="1" noAdjustHandles="1" noChangeArrowheads="1" noChangeShapeType="1"/>
          </p:cNvSpPr>
          <p:nvPr>
            <p:ph type="title"/>
          </p:nvPr>
        </p:nvSpPr>
        <p:spPr>
          <a:xfrm>
            <a:off x="720000" y="191193"/>
            <a:ext cx="7704000" cy="858616"/>
          </a:xfrm>
        </p:spPr>
        <p:txBody>
          <a:bodyPr/>
          <a:lstStyle/>
          <a:p>
            <a:r>
              <a:rPr lang="en-US" spc="-150" dirty="0">
                <a:solidFill>
                  <a:schemeClr val="bg2">
                    <a:lumMod val="60000"/>
                    <a:lumOff val="40000"/>
                  </a:schemeClr>
                </a:solidFill>
              </a:rPr>
              <a:t>                     </a:t>
            </a:r>
            <a:r>
              <a:rPr lang="en-US" sz="5400" b="1" spc="-150" dirty="0">
                <a:solidFill>
                  <a:schemeClr val="bg2">
                    <a:lumMod val="60000"/>
                    <a:lumOff val="40000"/>
                  </a:schemeClr>
                </a:solidFill>
                <a:latin typeface="Roboto" panose="02000000000000000000" pitchFamily="2" charset="0"/>
                <a:ea typeface="Roboto" panose="02000000000000000000" pitchFamily="2" charset="0"/>
                <a:cs typeface="Roboto" panose="02000000000000000000" pitchFamily="2" charset="0"/>
              </a:rPr>
              <a:t>Brand study</a:t>
            </a:r>
            <a:br>
              <a:rPr lang="en-US" sz="1800" dirty="0"/>
            </a:br>
            <a:r>
              <a:rPr lang="en-US" sz="2000" dirty="0">
                <a:latin typeface="Bell MT" panose="02020503060305020303" pitchFamily="18" charset="0"/>
              </a:rPr>
              <a:t>Apollo Tyres is a well-established brand with a strong reputation for quality and performance.  </a:t>
            </a:r>
            <a:br>
              <a:rPr lang="en-US" sz="1800" dirty="0">
                <a:latin typeface="Bell MT" panose="02020503060305020303" pitchFamily="18" charset="0"/>
              </a:rPr>
            </a:br>
            <a:br>
              <a:rPr lang="en-US" sz="2000" dirty="0">
                <a:latin typeface="Baskerville Old Face" panose="02020602080505020303" pitchFamily="18" charset="0"/>
              </a:rPr>
            </a:br>
            <a:r>
              <a:rPr lang="en-US" sz="2000" dirty="0">
                <a:latin typeface="Baskerville Old Face" panose="02020602080505020303" pitchFamily="18" charset="0"/>
              </a:rPr>
              <a:t>1.Brand equity</a:t>
            </a:r>
            <a:br>
              <a:rPr lang="en-US" sz="2000" dirty="0">
                <a:latin typeface="Baskerville Old Face" panose="02020602080505020303" pitchFamily="18" charset="0"/>
              </a:rPr>
            </a:br>
            <a:r>
              <a:rPr lang="en-US" sz="2000" dirty="0">
                <a:latin typeface="Baskerville Old Face" panose="02020602080505020303" pitchFamily="18" charset="0"/>
              </a:rPr>
              <a:t>2.Brand challenges</a:t>
            </a:r>
            <a:br>
              <a:rPr lang="en-US" sz="2400" u="sng" dirty="0"/>
            </a:br>
            <a:r>
              <a:rPr lang="en-US" sz="2000" u="sng" dirty="0">
                <a:latin typeface="Baskerville Old Face" panose="02020602080505020303" pitchFamily="18" charset="0"/>
              </a:rPr>
              <a:t>3</a:t>
            </a:r>
            <a:r>
              <a:rPr lang="en-US" sz="2000" dirty="0">
                <a:latin typeface="Baskerville Old Face" panose="02020602080505020303" pitchFamily="18" charset="0"/>
              </a:rPr>
              <a:t>.Strong product quality and performance </a:t>
            </a:r>
            <a:br>
              <a:rPr lang="en-US" sz="2000" u="sng" dirty="0">
                <a:latin typeface="Baskerville Old Face" panose="02020602080505020303" pitchFamily="18" charset="0"/>
              </a:rPr>
            </a:br>
            <a:r>
              <a:rPr lang="en-US" sz="2000" u="sng" dirty="0">
                <a:latin typeface="Baskerville Old Face" panose="02020602080505020303" pitchFamily="18" charset="0"/>
              </a:rPr>
              <a:t>4</a:t>
            </a:r>
            <a:r>
              <a:rPr lang="en-US" sz="2000" dirty="0">
                <a:latin typeface="Baskerville Old Face" panose="02020602080505020303" pitchFamily="18" charset="0"/>
              </a:rPr>
              <a:t>. Innovative technology </a:t>
            </a:r>
            <a:br>
              <a:rPr lang="en-US" sz="2000" dirty="0">
                <a:latin typeface="Baskerville Old Face" panose="02020602080505020303" pitchFamily="18" charset="0"/>
              </a:rPr>
            </a:br>
            <a:r>
              <a:rPr lang="en-US" sz="2000" dirty="0">
                <a:latin typeface="Baskerville Old Face" panose="02020602080505020303" pitchFamily="18" charset="0"/>
              </a:rPr>
              <a:t>5.Competitive pricing </a:t>
            </a:r>
            <a:br>
              <a:rPr lang="en-US" sz="2000" dirty="0">
                <a:latin typeface="Baskerville Old Face" panose="02020602080505020303" pitchFamily="18" charset="0"/>
              </a:rPr>
            </a:br>
            <a:r>
              <a:rPr lang="en-US" sz="2000" dirty="0">
                <a:latin typeface="Baskerville Old Face" panose="02020602080505020303" pitchFamily="18" charset="0"/>
              </a:rPr>
              <a:t>6.Strong brand reputation</a:t>
            </a:r>
            <a:br>
              <a:rPr lang="en-US" sz="2000" dirty="0">
                <a:latin typeface="Baskerville Old Face" panose="02020602080505020303" pitchFamily="18" charset="0"/>
              </a:rPr>
            </a:br>
            <a:r>
              <a:rPr lang="en-US" sz="2000" dirty="0">
                <a:latin typeface="Baskerville Old Face" panose="02020602080505020303" pitchFamily="18" charset="0"/>
              </a:rPr>
              <a:t>7.Customer satistifaction</a:t>
            </a:r>
            <a:br>
              <a:rPr lang="en-US" sz="2400" u="sng" dirty="0">
                <a:latin typeface="Be Vietnam Pro"/>
              </a:rPr>
            </a:br>
            <a:br>
              <a:rPr lang="en-US" sz="1800" dirty="0">
                <a:latin typeface="Nordique Inline" panose="020F0502020204030204" pitchFamily="2" charset="0"/>
              </a:rPr>
            </a:br>
            <a:br>
              <a:rPr lang="en-US" sz="1800" dirty="0"/>
            </a:br>
            <a:br>
              <a:rPr lang="en-US" sz="1800" dirty="0"/>
            </a:br>
            <a:endParaRPr lang="en-IN" sz="1800" dirty="0"/>
          </a:p>
        </p:txBody>
      </p:sp>
      <p:pic>
        <p:nvPicPr>
          <p:cNvPr id="4" name="Picture 3" descr="A group of people standing next to a computer">
            <a:extLst>
              <a:ext uri="{FF2B5EF4-FFF2-40B4-BE49-F238E27FC236}">
                <a16:creationId xmlns:a16="http://schemas.microsoft.com/office/drawing/2014/main" id="{5A9700FA-83E7-1A38-FF61-8011A6FC667F}"/>
              </a:ext>
            </a:extLst>
          </p:cNvPr>
          <p:cNvPicPr>
            <a:picLocks noChangeAspect="1"/>
          </p:cNvPicPr>
          <p:nvPr/>
        </p:nvPicPr>
        <p:blipFill>
          <a:blip r:embed="rId3">
            <a:alphaModFix amt="35000"/>
          </a:blip>
          <a:stretch>
            <a:fillRect/>
          </a:stretch>
        </p:blipFill>
        <p:spPr>
          <a:xfrm>
            <a:off x="4084319" y="695266"/>
            <a:ext cx="5258493" cy="52584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idx="8"/>
          </p:nvPr>
        </p:nvSpPr>
        <p:spPr>
          <a:xfrm>
            <a:off x="-3149600" y="257908"/>
            <a:ext cx="11573600" cy="7598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r>
              <a:rPr lang="en-IN" sz="4000" b="1" dirty="0">
                <a:solidFill>
                  <a:schemeClr val="bg2"/>
                </a:solidFill>
                <a:latin typeface="Times New Roman" panose="02020603050405020304" pitchFamily="18" charset="0"/>
                <a:cs typeface="Times New Roman" panose="02020603050405020304" pitchFamily="18" charset="0"/>
              </a:rPr>
              <a:t>Competitors Analysis</a:t>
            </a:r>
            <a:endParaRPr sz="4000" b="1" dirty="0">
              <a:solidFill>
                <a:schemeClr val="bg2"/>
              </a:solidFill>
              <a:latin typeface="Times New Roman" panose="02020603050405020304" pitchFamily="18" charset="0"/>
              <a:cs typeface="Times New Roman" panose="02020603050405020304" pitchFamily="18" charset="0"/>
            </a:endParaRPr>
          </a:p>
        </p:txBody>
      </p:sp>
      <p:pic>
        <p:nvPicPr>
          <p:cNvPr id="3" name="Picture 2" descr="A colorful pie chart with text&#10;&#10;Description automatically generated">
            <a:extLst>
              <a:ext uri="{FF2B5EF4-FFF2-40B4-BE49-F238E27FC236}">
                <a16:creationId xmlns:a16="http://schemas.microsoft.com/office/drawing/2014/main" id="{5756F7FB-0B6C-D898-CF6D-7126A17497C2}"/>
              </a:ext>
            </a:extLst>
          </p:cNvPr>
          <p:cNvPicPr>
            <a:picLocks noChangeAspect="1"/>
          </p:cNvPicPr>
          <p:nvPr/>
        </p:nvPicPr>
        <p:blipFill>
          <a:blip r:embed="rId3"/>
          <a:stretch>
            <a:fillRect/>
          </a:stretch>
        </p:blipFill>
        <p:spPr>
          <a:xfrm>
            <a:off x="591405" y="1234832"/>
            <a:ext cx="4355733" cy="2732310"/>
          </a:xfrm>
          <a:prstGeom prst="rect">
            <a:avLst/>
          </a:prstGeom>
        </p:spPr>
      </p:pic>
      <p:sp>
        <p:nvSpPr>
          <p:cNvPr id="5" name="TextBox 4">
            <a:extLst>
              <a:ext uri="{FF2B5EF4-FFF2-40B4-BE49-F238E27FC236}">
                <a16:creationId xmlns:a16="http://schemas.microsoft.com/office/drawing/2014/main" id="{7DAFD431-61ED-146B-318A-5BBF64CFB079}"/>
              </a:ext>
            </a:extLst>
          </p:cNvPr>
          <p:cNvSpPr txBox="1"/>
          <p:nvPr/>
        </p:nvSpPr>
        <p:spPr>
          <a:xfrm>
            <a:off x="5414622" y="1151285"/>
            <a:ext cx="4603262" cy="317009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IN" sz="2000" dirty="0">
                <a:solidFill>
                  <a:schemeClr val="accent1"/>
                </a:solidFill>
              </a:rPr>
              <a:t>Apollo Tyre</a:t>
            </a:r>
          </a:p>
          <a:p>
            <a:pPr marL="342900" indent="-342900">
              <a:buClr>
                <a:schemeClr val="tx1"/>
              </a:buClr>
              <a:buFont typeface="Arial" panose="020B0604020202020204" pitchFamily="34" charset="0"/>
              <a:buChar char="•"/>
            </a:pPr>
            <a:r>
              <a:rPr lang="en-IN" sz="2000" dirty="0">
                <a:solidFill>
                  <a:schemeClr val="accent1"/>
                </a:solidFill>
              </a:rPr>
              <a:t>MRF Tyre</a:t>
            </a:r>
          </a:p>
          <a:p>
            <a:pPr marL="342900" indent="-342900">
              <a:buClr>
                <a:schemeClr val="tx1"/>
              </a:buClr>
              <a:buFont typeface="Arial" panose="020B0604020202020204" pitchFamily="34" charset="0"/>
              <a:buChar char="•"/>
            </a:pPr>
            <a:r>
              <a:rPr lang="en-IN" sz="2000" dirty="0">
                <a:solidFill>
                  <a:schemeClr val="accent1"/>
                </a:solidFill>
              </a:rPr>
              <a:t>Ceat Tyre</a:t>
            </a:r>
          </a:p>
          <a:p>
            <a:pPr marL="342900" indent="-342900">
              <a:buClr>
                <a:schemeClr val="tx1"/>
              </a:buClr>
              <a:buFont typeface="Arial" panose="020B0604020202020204" pitchFamily="34" charset="0"/>
              <a:buChar char="•"/>
            </a:pPr>
            <a:r>
              <a:rPr lang="en-IN" sz="2000" dirty="0">
                <a:solidFill>
                  <a:schemeClr val="accent1"/>
                </a:solidFill>
              </a:rPr>
              <a:t>JK Tyre</a:t>
            </a:r>
          </a:p>
          <a:p>
            <a:pPr marL="342900" indent="-342900">
              <a:buClr>
                <a:schemeClr val="tx1"/>
              </a:buClr>
              <a:buFont typeface="Arial" panose="020B0604020202020204" pitchFamily="34" charset="0"/>
              <a:buChar char="•"/>
            </a:pPr>
            <a:r>
              <a:rPr lang="en-IN" sz="2000" dirty="0">
                <a:solidFill>
                  <a:schemeClr val="accent1"/>
                </a:solidFill>
              </a:rPr>
              <a:t>TVS Srichakra</a:t>
            </a:r>
          </a:p>
          <a:p>
            <a:pPr marL="342900" indent="-342900">
              <a:buClr>
                <a:schemeClr val="tx1"/>
              </a:buClr>
              <a:buFont typeface="Arial" panose="020B0604020202020204" pitchFamily="34" charset="0"/>
              <a:buChar char="•"/>
            </a:pPr>
            <a:r>
              <a:rPr lang="en-IN" sz="2000" dirty="0">
                <a:solidFill>
                  <a:schemeClr val="accent1"/>
                </a:solidFill>
              </a:rPr>
              <a:t>Goodyear</a:t>
            </a:r>
          </a:p>
          <a:p>
            <a:pPr marL="342900" indent="-342900">
              <a:buClr>
                <a:schemeClr val="tx1"/>
              </a:buClr>
              <a:buFont typeface="Arial" panose="020B0604020202020204" pitchFamily="34" charset="0"/>
              <a:buChar char="•"/>
            </a:pPr>
            <a:r>
              <a:rPr lang="en-IN" sz="2000" dirty="0">
                <a:solidFill>
                  <a:schemeClr val="accent1"/>
                </a:solidFill>
              </a:rPr>
              <a:t>Balkrishna Industries</a:t>
            </a:r>
          </a:p>
          <a:p>
            <a:pPr marL="342900" indent="-342900">
              <a:buClr>
                <a:schemeClr val="tx1"/>
              </a:buClr>
              <a:buFont typeface="Arial" panose="020B0604020202020204" pitchFamily="34" charset="0"/>
              <a:buChar char="•"/>
            </a:pPr>
            <a:r>
              <a:rPr lang="en-IN" sz="2000" dirty="0">
                <a:solidFill>
                  <a:schemeClr val="accent1"/>
                </a:solidFill>
              </a:rPr>
              <a:t>Kesoram</a:t>
            </a:r>
          </a:p>
          <a:p>
            <a:pPr marL="342900" indent="-342900">
              <a:buClr>
                <a:schemeClr val="tx1"/>
              </a:buClr>
              <a:buFont typeface="Arial" panose="020B0604020202020204" pitchFamily="34" charset="0"/>
              <a:buChar char="•"/>
            </a:pPr>
            <a:r>
              <a:rPr lang="en-IN" sz="2000" dirty="0">
                <a:solidFill>
                  <a:schemeClr val="accent1"/>
                </a:solidFill>
              </a:rPr>
              <a:t>Bridge stone india</a:t>
            </a:r>
          </a:p>
          <a:p>
            <a:pPr marL="342900" indent="-342900">
              <a:buClr>
                <a:schemeClr val="tx1"/>
              </a:buClr>
              <a:buFont typeface="Arial" panose="020B0604020202020204" pitchFamily="34" charset="0"/>
              <a:buChar char="•"/>
            </a:pPr>
            <a:r>
              <a:rPr lang="en-IN" sz="2000" dirty="0">
                <a:solidFill>
                  <a:schemeClr val="accent1"/>
                </a:solidFill>
              </a:rPr>
              <a:t>Others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514260" y="863465"/>
            <a:ext cx="6351360" cy="858253"/>
          </a:xfrm>
          <a:prstGeom prst="rect">
            <a:avLst/>
          </a:prstGeom>
        </p:spPr>
        <p:txBody>
          <a:bodyPr spcFirstLastPara="1" wrap="square" lIns="91425" tIns="91425" rIns="91425" bIns="91425" anchor="t" anchorCtr="0">
            <a:noAutofit/>
          </a:bodyPr>
          <a:lstStyle/>
          <a:p>
            <a:pPr lvl="0"/>
            <a:r>
              <a:rPr lang="en-IN" sz="3200" b="1" spc="-150" dirty="0">
                <a:solidFill>
                  <a:schemeClr val="bg2"/>
                </a:solidFill>
                <a:latin typeface="Roboto" panose="02000000000000000000" pitchFamily="2" charset="0"/>
                <a:ea typeface="Roboto" panose="02000000000000000000" pitchFamily="2" charset="0"/>
                <a:cs typeface="Roboto" panose="02000000000000000000" pitchFamily="2" charset="0"/>
              </a:rPr>
              <a:t>BUYER’S/AUDIENCE’S PERSONA</a:t>
            </a:r>
            <a:br>
              <a:rPr lang="en-IN" sz="3600" dirty="0">
                <a:latin typeface="Rockwell Light" panose="020F0502020204030204" pitchFamily="18" charset="0"/>
              </a:rPr>
            </a:br>
            <a:r>
              <a:rPr lang="en-IN" sz="2400" dirty="0">
                <a:latin typeface="Goudy Old Style" panose="02020502050305020303" pitchFamily="18" charset="0"/>
              </a:rPr>
              <a:t> </a:t>
            </a:r>
            <a:br>
              <a:rPr lang="en-IN" sz="2400" dirty="0">
                <a:latin typeface="Goudy Old Style" panose="02020502050305020303" pitchFamily="18" charset="0"/>
              </a:rPr>
            </a:br>
            <a:r>
              <a:rPr lang="en-IN" sz="2400" dirty="0">
                <a:latin typeface="Goudy Old Style" panose="02020502050305020303" pitchFamily="18" charset="0"/>
              </a:rPr>
              <a:t>1.Budget-conscious consumers who value for money,durability,and longevity</a:t>
            </a:r>
            <a:br>
              <a:rPr lang="en-IN" sz="2400" dirty="0">
                <a:latin typeface="Goudy Old Style" panose="02020502050305020303" pitchFamily="18" charset="0"/>
              </a:rPr>
            </a:br>
            <a:r>
              <a:rPr lang="en-IN" sz="2400" dirty="0">
                <a:latin typeface="Goudy Old Style" panose="02020502050305020303" pitchFamily="18" charset="0"/>
              </a:rPr>
              <a:t>2.Active,busy,and on-the-go individuals</a:t>
            </a:r>
            <a:br>
              <a:rPr lang="en-IN" sz="2400" dirty="0">
                <a:latin typeface="Goudy Old Style" panose="02020502050305020303" pitchFamily="18" charset="0"/>
              </a:rPr>
            </a:br>
            <a:r>
              <a:rPr lang="en-IN" sz="2400" dirty="0">
                <a:latin typeface="Goudy Old Style" panose="02020502050305020303" pitchFamily="18" charset="0"/>
              </a:rPr>
              <a:t>3.Researches products online and in stores before making a purchases</a:t>
            </a:r>
            <a:br>
              <a:rPr lang="en-IN" sz="3600" dirty="0">
                <a:latin typeface="Goudy Old Style" panose="02020502050305020303" pitchFamily="18" charset="0"/>
              </a:rPr>
            </a:br>
            <a:r>
              <a:rPr lang="en-IN" sz="2400" dirty="0">
                <a:latin typeface="Goudy Old Style" panose="02020502050305020303" pitchFamily="18" charset="0"/>
              </a:rPr>
              <a:t>4.prefers to buy from reputable brands</a:t>
            </a:r>
            <a:br>
              <a:rPr lang="en-IN" sz="2400" dirty="0">
                <a:latin typeface="Abadi" panose="020B0604020104020204" pitchFamily="34" charset="0"/>
              </a:rPr>
            </a:br>
            <a:br>
              <a:rPr lang="en-IN" sz="2400" dirty="0">
                <a:latin typeface="Abadi" panose="020B0604020104020204" pitchFamily="34" charset="0"/>
              </a:rPr>
            </a:br>
            <a:br>
              <a:rPr lang="en-IN" sz="2400" dirty="0">
                <a:latin typeface="Rockwell Light" panose="020F0502020204030204" pitchFamily="18" charset="0"/>
              </a:rPr>
            </a:br>
            <a:br>
              <a:rPr lang="en-IN" sz="3600" dirty="0">
                <a:latin typeface="Rockwell Light" panose="020F0502020204030204" pitchFamily="18" charset="0"/>
              </a:rPr>
            </a:br>
            <a:endParaRPr sz="2400" dirty="0">
              <a:latin typeface="Rockwell Light" panose="020F0502020204030204" pitchFamily="18" charset="0"/>
            </a:endParaRPr>
          </a:p>
        </p:txBody>
      </p:sp>
      <p:pic>
        <p:nvPicPr>
          <p:cNvPr id="2" name="Picture 1" descr="A group of men holding hands on a graph">
            <a:extLst>
              <a:ext uri="{FF2B5EF4-FFF2-40B4-BE49-F238E27FC236}">
                <a16:creationId xmlns:a16="http://schemas.microsoft.com/office/drawing/2014/main" id="{DD4B3BEE-C352-43F8-686E-F1E6508E8C90}"/>
              </a:ext>
            </a:extLst>
          </p:cNvPr>
          <p:cNvPicPr>
            <a:picLocks noChangeAspect="1"/>
          </p:cNvPicPr>
          <p:nvPr/>
        </p:nvPicPr>
        <p:blipFill>
          <a:blip r:embed="rId3"/>
          <a:stretch>
            <a:fillRect/>
          </a:stretch>
        </p:blipFill>
        <p:spPr>
          <a:xfrm>
            <a:off x="6464867" y="2506311"/>
            <a:ext cx="2844591" cy="2827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390769" y="45597"/>
            <a:ext cx="7259711" cy="17390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latin typeface="Algerian" panose="04020705040A02060702" pitchFamily="82" charset="0"/>
              </a:rPr>
              <a:t> </a:t>
            </a:r>
            <a:r>
              <a:rPr lang="en" sz="3600" b="1" dirty="0">
                <a:solidFill>
                  <a:schemeClr val="bg2"/>
                </a:solidFill>
                <a:latin typeface="Times New Roman" panose="02020603050405020304" pitchFamily="18" charset="0"/>
                <a:cs typeface="Times New Roman" panose="02020603050405020304" pitchFamily="18" charset="0"/>
                <a:sym typeface="Nunito Sans"/>
              </a:rPr>
              <a:t>SEO &amp;</a:t>
            </a:r>
            <a:r>
              <a:rPr lang="e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KEYWORD  RESE</a:t>
            </a:r>
            <a:r>
              <a:rPr lang="en-I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AR</a:t>
            </a:r>
            <a:r>
              <a:rPr lang="en" sz="3600" b="1" dirty="0">
                <a:solidFill>
                  <a:schemeClr val="bg2"/>
                </a:solidFill>
                <a:latin typeface="Times New Roman" panose="02020603050405020304" pitchFamily="18" charset="0"/>
                <a:ea typeface="NSimSun" panose="02010609030101010101" pitchFamily="49" charset="-122"/>
                <a:cs typeface="Times New Roman" panose="02020603050405020304" pitchFamily="18" charset="0"/>
                <a:sym typeface="Nunito Sans"/>
              </a:rPr>
              <a:t>CH</a:t>
            </a:r>
            <a:br>
              <a:rPr lang="en" sz="2800" dirty="0">
                <a:solidFill>
                  <a:schemeClr val="dk2"/>
                </a:solidFill>
                <a:latin typeface="NSimSun" panose="02010609030101010101" pitchFamily="49" charset="-122"/>
                <a:ea typeface="NSimSun" panose="02010609030101010101" pitchFamily="49" charset="-122"/>
                <a:sym typeface="Nunito Sans"/>
              </a:rPr>
            </a:br>
            <a:endParaRPr sz="2800" dirty="0">
              <a:solidFill>
                <a:schemeClr val="dk2"/>
              </a:solidFill>
              <a:latin typeface="NSimSun" panose="02010609030101010101" pitchFamily="49" charset="-122"/>
              <a:ea typeface="NSimSun" panose="02010609030101010101" pitchFamily="49" charset="-122"/>
              <a:cs typeface="Nunito Sans"/>
              <a:sym typeface="Nunito Sans"/>
            </a:endParaRPr>
          </a:p>
        </p:txBody>
      </p:sp>
      <p:pic>
        <p:nvPicPr>
          <p:cNvPr id="289" name="Google Shape;289;p34"/>
          <p:cNvPicPr preferRelativeResize="0"/>
          <p:nvPr/>
        </p:nvPicPr>
        <p:blipFill rotWithShape="1">
          <a:blip r:embed="rId3">
            <a:alphaModFix/>
          </a:blip>
          <a:srcRect b="11559"/>
          <a:stretch/>
        </p:blipFill>
        <p:spPr>
          <a:xfrm rot="10800000">
            <a:off x="8026399" y="-462101"/>
            <a:ext cx="2355050" cy="2246700"/>
          </a:xfrm>
          <a:prstGeom prst="rect">
            <a:avLst/>
          </a:prstGeom>
          <a:noFill/>
          <a:ln>
            <a:noFill/>
          </a:ln>
        </p:spPr>
      </p:pic>
      <p:pic>
        <p:nvPicPr>
          <p:cNvPr id="290" name="Google Shape;290;p34"/>
          <p:cNvPicPr preferRelativeResize="0"/>
          <p:nvPr/>
        </p:nvPicPr>
        <p:blipFill rotWithShape="1">
          <a:blip r:embed="rId4">
            <a:alphaModFix/>
          </a:blip>
          <a:srcRect l="6669" t="7619" r="13362" b="11755"/>
          <a:stretch/>
        </p:blipFill>
        <p:spPr>
          <a:xfrm>
            <a:off x="7805991" y="3306928"/>
            <a:ext cx="3552749" cy="3581950"/>
          </a:xfrm>
          <a:prstGeom prst="rect">
            <a:avLst/>
          </a:prstGeom>
          <a:noFill/>
          <a:ln>
            <a:noFill/>
          </a:ln>
        </p:spPr>
      </p:pic>
      <p:sp>
        <p:nvSpPr>
          <p:cNvPr id="6" name="TextBox 5">
            <a:extLst>
              <a:ext uri="{FF2B5EF4-FFF2-40B4-BE49-F238E27FC236}">
                <a16:creationId xmlns:a16="http://schemas.microsoft.com/office/drawing/2014/main" id="{3431FFEA-7900-B8B1-9DA5-6DA81D624B64}"/>
              </a:ext>
            </a:extLst>
          </p:cNvPr>
          <p:cNvSpPr txBox="1"/>
          <p:nvPr/>
        </p:nvSpPr>
        <p:spPr>
          <a:xfrm>
            <a:off x="315681" y="996743"/>
            <a:ext cx="4123457" cy="3785652"/>
          </a:xfrm>
          <a:prstGeom prst="rect">
            <a:avLst/>
          </a:prstGeom>
          <a:noFill/>
        </p:spPr>
        <p:txBody>
          <a:bodyPr wrap="square">
            <a:spAutoFit/>
          </a:bodyPr>
          <a:lstStyle/>
          <a:p>
            <a:r>
              <a:rPr lang="en-IN" sz="2400" dirty="0">
                <a:solidFill>
                  <a:srgbClr val="FFFFFF"/>
                </a:solidFill>
                <a:latin typeface="Arabic Typesetting" panose="03020402040406030203" pitchFamily="66" charset="-78"/>
                <a:cs typeface="Arabic Typesetting" panose="03020402040406030203" pitchFamily="66" charset="-78"/>
              </a:rPr>
              <a:t>SEO and keyword research are important for Apollo Tyres because they can help the company to reach its target audience and increase brand awareness. </a:t>
            </a:r>
          </a:p>
          <a:p>
            <a:r>
              <a:rPr lang="en-IN" sz="1600" dirty="0">
                <a:solidFill>
                  <a:srgbClr val="FFFFFF"/>
                </a:solidFill>
              </a:rPr>
              <a:t>         </a:t>
            </a:r>
            <a:r>
              <a:rPr lang="en-IN" sz="2400" dirty="0">
                <a:solidFill>
                  <a:schemeClr val="tx1"/>
                </a:solidFill>
                <a:latin typeface="Arabic Typesetting" panose="03020402040406030203" pitchFamily="66" charset="-78"/>
                <a:cs typeface="Arabic Typesetting" panose="03020402040406030203" pitchFamily="66" charset="-78"/>
              </a:rPr>
              <a:t>Apollo Tyres Apollo Tyres price</a:t>
            </a:r>
          </a:p>
          <a:p>
            <a:r>
              <a:rPr lang="en-IN" sz="2400" dirty="0">
                <a:solidFill>
                  <a:schemeClr val="tx1"/>
                </a:solidFill>
                <a:latin typeface="Arabic Typesetting" panose="03020402040406030203" pitchFamily="66" charset="-78"/>
                <a:cs typeface="Arabic Typesetting" panose="03020402040406030203" pitchFamily="66" charset="-78"/>
              </a:rPr>
              <a:t>        Apollo Tyres review</a:t>
            </a:r>
          </a:p>
          <a:p>
            <a:r>
              <a:rPr lang="en-IN" sz="2400" dirty="0">
                <a:solidFill>
                  <a:schemeClr val="tx1"/>
                </a:solidFill>
                <a:latin typeface="Arabic Typesetting" panose="03020402040406030203" pitchFamily="66" charset="-78"/>
                <a:cs typeface="Arabic Typesetting" panose="03020402040406030203" pitchFamily="66" charset="-78"/>
              </a:rPr>
              <a:t>        Apollo Tyres India</a:t>
            </a:r>
          </a:p>
          <a:p>
            <a:r>
              <a:rPr lang="en-IN" sz="2400" dirty="0">
                <a:solidFill>
                  <a:schemeClr val="tx1"/>
                </a:solidFill>
                <a:latin typeface="Arabic Typesetting" panose="03020402040406030203" pitchFamily="66" charset="-78"/>
                <a:cs typeface="Arabic Typesetting" panose="03020402040406030203" pitchFamily="66" charset="-78"/>
              </a:rPr>
              <a:t>        Apollo Tyres car tyres </a:t>
            </a:r>
          </a:p>
          <a:p>
            <a:r>
              <a:rPr lang="en-IN" sz="2400" dirty="0">
                <a:solidFill>
                  <a:schemeClr val="tx1"/>
                </a:solidFill>
                <a:latin typeface="Arabic Typesetting" panose="03020402040406030203" pitchFamily="66" charset="-78"/>
                <a:cs typeface="Arabic Typesetting" panose="03020402040406030203" pitchFamily="66" charset="-78"/>
              </a:rPr>
              <a:t>        Apollo Tyres bike tyres</a:t>
            </a:r>
          </a:p>
          <a:p>
            <a:r>
              <a:rPr lang="en-IN" sz="2400" dirty="0">
                <a:solidFill>
                  <a:schemeClr val="tx1"/>
                </a:solidFill>
                <a:latin typeface="Arabic Typesetting" panose="03020402040406030203" pitchFamily="66" charset="-78"/>
                <a:cs typeface="Arabic Typesetting" panose="03020402040406030203" pitchFamily="66" charset="-78"/>
              </a:rPr>
              <a:t>        Apollo Tyres truck tyres </a:t>
            </a:r>
          </a:p>
        </p:txBody>
      </p:sp>
      <p:pic>
        <p:nvPicPr>
          <p:cNvPr id="13" name="Picture 12" descr="A computer with a black screen&#10;&#10;Description automatically generated">
            <a:extLst>
              <a:ext uri="{FF2B5EF4-FFF2-40B4-BE49-F238E27FC236}">
                <a16:creationId xmlns:a16="http://schemas.microsoft.com/office/drawing/2014/main" id="{6B15357B-73F3-7DED-CF18-26B33673BADF}"/>
              </a:ext>
            </a:extLst>
          </p:cNvPr>
          <p:cNvPicPr>
            <a:picLocks noChangeAspect="1"/>
          </p:cNvPicPr>
          <p:nvPr/>
        </p:nvPicPr>
        <p:blipFill>
          <a:blip r:embed="rId5"/>
          <a:stretch>
            <a:fillRect/>
          </a:stretch>
        </p:blipFill>
        <p:spPr>
          <a:xfrm>
            <a:off x="3693985" y="1173603"/>
            <a:ext cx="4574803" cy="392430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9184D6E4-7CC3-4CEF-6B25-AAB69E1E84B1}"/>
              </a:ext>
            </a:extLst>
          </p:cNvPr>
          <p:cNvPicPr>
            <a:picLocks noChangeAspect="1"/>
          </p:cNvPicPr>
          <p:nvPr/>
        </p:nvPicPr>
        <p:blipFill>
          <a:blip r:embed="rId6"/>
          <a:stretch>
            <a:fillRect/>
          </a:stretch>
        </p:blipFill>
        <p:spPr>
          <a:xfrm>
            <a:off x="4448041" y="1885931"/>
            <a:ext cx="3072145" cy="20533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301" name="Google Shape;301;p35"/>
          <p:cNvSpPr txBox="1">
            <a:spLocks noGrp="1"/>
          </p:cNvSpPr>
          <p:nvPr>
            <p:ph type="title"/>
          </p:nvPr>
        </p:nvSpPr>
        <p:spPr>
          <a:xfrm>
            <a:off x="483780" y="330725"/>
            <a:ext cx="55512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solidFill>
                <a:latin typeface="Roboto" panose="02000000000000000000" pitchFamily="2" charset="0"/>
                <a:ea typeface="Roboto" panose="02000000000000000000" pitchFamily="2" charset="0"/>
                <a:cs typeface="Roboto" panose="02000000000000000000" pitchFamily="2" charset="0"/>
              </a:rPr>
              <a:t>CONTENT IDEAS</a:t>
            </a:r>
            <a:br>
              <a:rPr lang="en" dirty="0"/>
            </a:br>
            <a:br>
              <a:rPr lang="en" dirty="0"/>
            </a:br>
            <a:r>
              <a:rPr lang="en-US" sz="2400" dirty="0">
                <a:latin typeface="Narkisim" panose="020E0502050101010101" pitchFamily="34" charset="-79"/>
                <a:cs typeface="Narkisim" panose="020E0502050101010101" pitchFamily="34" charset="-79"/>
              </a:rPr>
              <a:t>* How to choose the right tires for your vehicle</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Tire safety tips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How to maintain your tires for optimal performance</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New tire technologies and trends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Apollo Tyres product reviews and comparisons</a:t>
            </a:r>
            <a:br>
              <a:rPr lang="en-US" sz="2400" dirty="0">
                <a:latin typeface="Narkisim" panose="020E0502050101010101" pitchFamily="34" charset="-79"/>
                <a:cs typeface="Narkisim" panose="020E0502050101010101" pitchFamily="34" charset="-79"/>
              </a:rPr>
            </a:br>
            <a:r>
              <a:rPr lang="en-US" sz="2400" dirty="0">
                <a:latin typeface="Narkisim" panose="020E0502050101010101" pitchFamily="34" charset="-79"/>
                <a:cs typeface="Narkisim" panose="020E0502050101010101" pitchFamily="34" charset="-79"/>
              </a:rPr>
              <a:t>* Customer stories and testimonials</a:t>
            </a:r>
            <a:br>
              <a:rPr lang="en" sz="2400" dirty="0">
                <a:latin typeface="Narkisim" panose="020E0502050101010101" pitchFamily="34" charset="-79"/>
                <a:cs typeface="Narkisim" panose="020E0502050101010101" pitchFamily="34" charset="-79"/>
              </a:rPr>
            </a:br>
            <a:endParaRPr sz="2400" dirty="0">
              <a:latin typeface="Narkisim" panose="020E0502050101010101" pitchFamily="34" charset="-79"/>
              <a:cs typeface="Narkisim" panose="020E0502050101010101" pitchFamily="34" charset="-79"/>
            </a:endParaRPr>
          </a:p>
        </p:txBody>
      </p:sp>
      <p:pic>
        <p:nvPicPr>
          <p:cNvPr id="2" name="Picture 1" descr="A group of people sitting at a table">
            <a:extLst>
              <a:ext uri="{FF2B5EF4-FFF2-40B4-BE49-F238E27FC236}">
                <a16:creationId xmlns:a16="http://schemas.microsoft.com/office/drawing/2014/main" id="{1DFB1324-2D0F-B470-1B6F-190D88CB0C36}"/>
              </a:ext>
            </a:extLst>
          </p:cNvPr>
          <p:cNvPicPr>
            <a:picLocks noChangeAspect="1"/>
          </p:cNvPicPr>
          <p:nvPr/>
        </p:nvPicPr>
        <p:blipFill>
          <a:blip r:embed="rId3"/>
          <a:stretch>
            <a:fillRect/>
          </a:stretch>
        </p:blipFill>
        <p:spPr>
          <a:xfrm>
            <a:off x="5082540" y="1546860"/>
            <a:ext cx="2953283" cy="4015739"/>
          </a:xfrm>
          <a:prstGeom prst="rect">
            <a:avLst/>
          </a:prstGeom>
        </p:spPr>
      </p:pic>
    </p:spTree>
  </p:cSld>
  <p:clrMapOvr>
    <a:masterClrMapping/>
  </p:clrMapOvr>
</p:sld>
</file>

<file path=ppt/theme/theme1.xml><?xml version="1.0" encoding="utf-8"?>
<a:theme xmlns:a="http://schemas.openxmlformats.org/drawingml/2006/main" name="Reduction of the Ecological Footprint in the Workspace Consulting by Slidesgo">
  <a:themeElements>
    <a:clrScheme name="Simple Light">
      <a:dk1>
        <a:srgbClr val="FFFFFF"/>
      </a:dk1>
      <a:lt1>
        <a:srgbClr val="002329"/>
      </a:lt1>
      <a:dk2>
        <a:srgbClr val="ACFC97"/>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666</Words>
  <Application>Microsoft Office PowerPoint</Application>
  <PresentationFormat>On-screen Show (16:9)</PresentationFormat>
  <Paragraphs>55</Paragraphs>
  <Slides>15</Slides>
  <Notes>15</Notes>
  <HiddenSlides>0</HiddenSlides>
  <MMClips>0</MMClips>
  <ScaleCrop>false</ScaleCrop>
  <HeadingPairs>
    <vt:vector size="6" baseType="variant">
      <vt:variant>
        <vt:lpstr>Fonts Used</vt:lpstr>
      </vt:variant>
      <vt:variant>
        <vt:i4>29</vt:i4>
      </vt:variant>
      <vt:variant>
        <vt:lpstr>Theme</vt:lpstr>
      </vt:variant>
      <vt:variant>
        <vt:i4>1</vt:i4>
      </vt:variant>
      <vt:variant>
        <vt:lpstr>Slide Titles</vt:lpstr>
      </vt:variant>
      <vt:variant>
        <vt:i4>15</vt:i4>
      </vt:variant>
    </vt:vector>
  </HeadingPairs>
  <TitlesOfParts>
    <vt:vector size="45" baseType="lpstr">
      <vt:lpstr>NSimSun</vt:lpstr>
      <vt:lpstr>Abadi</vt:lpstr>
      <vt:lpstr>ADLaM Display</vt:lpstr>
      <vt:lpstr>Algerian</vt:lpstr>
      <vt:lpstr>Amasis MT Pro Black</vt:lpstr>
      <vt:lpstr>AngsanaUPC</vt:lpstr>
      <vt:lpstr>Arabic Typesetting</vt:lpstr>
      <vt:lpstr>Arial</vt:lpstr>
      <vt:lpstr>Avenir Next LT Pro Demi</vt:lpstr>
      <vt:lpstr>Baskerville Old Face</vt:lpstr>
      <vt:lpstr>Be Vietnam Pro</vt:lpstr>
      <vt:lpstr>Bebas Neue</vt:lpstr>
      <vt:lpstr>Bell MT</vt:lpstr>
      <vt:lpstr>Calisto MT</vt:lpstr>
      <vt:lpstr>Cascadia Code SemiBold</vt:lpstr>
      <vt:lpstr>Chamberi Super Display</vt:lpstr>
      <vt:lpstr>Clother-Black</vt:lpstr>
      <vt:lpstr>Goudy Old Style</vt:lpstr>
      <vt:lpstr>Impact</vt:lpstr>
      <vt:lpstr>Narkisim</vt:lpstr>
      <vt:lpstr>News Gothic MT</vt:lpstr>
      <vt:lpstr>Nordique Inline</vt:lpstr>
      <vt:lpstr>Nunito Sans ExtraBold</vt:lpstr>
      <vt:lpstr>Nunito Sans Light</vt:lpstr>
      <vt:lpstr>Open Sans</vt:lpstr>
      <vt:lpstr>Roboto</vt:lpstr>
      <vt:lpstr>Roboto Condensed</vt:lpstr>
      <vt:lpstr>Rockwell Light</vt:lpstr>
      <vt:lpstr>Times New Roman</vt:lpstr>
      <vt:lpstr>Reduction of the Ecological Footprint in the Workspace Consulting by Slidesgo</vt:lpstr>
      <vt:lpstr>APOLLO                TYRES</vt:lpstr>
      <vt:lpstr>                  Introduction</vt:lpstr>
      <vt:lpstr>                          History                             Apollo Tyres Ltd. came into inception in 1972 and has since been a trusted name in the business of manufacture and sale of tyres. With our corporate headquarters in Gurgaon, India, we cater to over a 100 countries across the globe. Our first plant was commissioned in Perambra, Thrissur, Kerala, India in 1975. In 2009, we acquired the Netherlands-based tyre maker Vredestein Banden B.V. which was later renamed as Apollo Vredestein B.V. Our manufacturing is spread over five facilities in India and one each in the Netherlands and Hungary.   </vt:lpstr>
      <vt:lpstr>  Digital Marketing</vt:lpstr>
      <vt:lpstr>                     Brand study Apollo Tyres is a well-established brand with a strong reputation for quality and performance.    1.Brand equity 2.Brand challenges 3.Strong product quality and performance  4. Innovative technology  5.Competitive pricing  6.Strong brand reputation 7.Customer satistifaction    </vt:lpstr>
      <vt:lpstr>                                       Competitors Analysis</vt:lpstr>
      <vt:lpstr>BUYER’S/AUDIENCE’S PERSONA   1.Budget-conscious consumers who value for money,durability,and longevity 2.Active,busy,and on-the-go individuals 3.Researches products online and in stores before making a purchases 4.prefers to buy from reputable brands    </vt:lpstr>
      <vt:lpstr> SEO &amp;KEYWORD  RESEARCH </vt:lpstr>
      <vt:lpstr>CONTENT IDEAS  * How to choose the right tires for your vehicle * Tire safety tips * How to maintain your tires for optimal performance * New tire technologies and trends * Apollo Tyres product reviews and comparisons * Customer stories and testimonials </vt:lpstr>
      <vt:lpstr>MARKETING  STRATEGIES  1.Focus on your target audience and highlight your USP.  2.Use a variety of marketing channels to reach your target audience with engaging content. 3.Offer excellent customer service. 4.Partner with car manufacturers and dealerships, sponsor motorsport events, run social media contests and giveaways, offer referral programs, and get involved in your community.</vt:lpstr>
      <vt:lpstr>CONTENT CREATION AND CURATION </vt:lpstr>
      <vt:lpstr>AUDIT REPORT </vt:lpstr>
      <vt:lpstr>   Poster Design</vt:lpstr>
      <vt:lpstr>          This  is our brand promotion Reel               click here</vt:lpstr>
      <vt:lpstr>      Thanks    For Your     Courtesy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APOLLO TYRES</dc:title>
  <cp:lastModifiedBy>chinnu chinmai</cp:lastModifiedBy>
  <cp:revision>5</cp:revision>
  <dcterms:modified xsi:type="dcterms:W3CDTF">2023-10-13T10:22:33Z</dcterms:modified>
</cp:coreProperties>
</file>